
<file path=[Content_Types].xml><?xml version="1.0" encoding="utf-8"?>
<Types xmlns="http://schemas.openxmlformats.org/package/2006/content-types">
  <Default Extension="png" ContentType="image/png"/>
  <Default Extension="bin"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 id="2147483676" r:id="rId6"/>
    <p:sldMasterId id="2147483696" r:id="rId7"/>
  </p:sldMasterIdLst>
  <p:notesMasterIdLst>
    <p:notesMasterId r:id="rId53"/>
  </p:notesMasterIdLst>
  <p:handoutMasterIdLst>
    <p:handoutMasterId r:id="rId54"/>
  </p:handoutMasterIdLst>
  <p:sldIdLst>
    <p:sldId id="585" r:id="rId8"/>
    <p:sldId id="882" r:id="rId9"/>
    <p:sldId id="704" r:id="rId10"/>
    <p:sldId id="861" r:id="rId11"/>
    <p:sldId id="700" r:id="rId12"/>
    <p:sldId id="342" r:id="rId13"/>
    <p:sldId id="299" r:id="rId14"/>
    <p:sldId id="387" r:id="rId15"/>
    <p:sldId id="362" r:id="rId16"/>
    <p:sldId id="389" r:id="rId17"/>
    <p:sldId id="390" r:id="rId18"/>
    <p:sldId id="391" r:id="rId19"/>
    <p:sldId id="392" r:id="rId20"/>
    <p:sldId id="867" r:id="rId21"/>
    <p:sldId id="360" r:id="rId22"/>
    <p:sldId id="363" r:id="rId23"/>
    <p:sldId id="377" r:id="rId24"/>
    <p:sldId id="393" r:id="rId25"/>
    <p:sldId id="380" r:id="rId26"/>
    <p:sldId id="364" r:id="rId27"/>
    <p:sldId id="359" r:id="rId28"/>
    <p:sldId id="875" r:id="rId29"/>
    <p:sldId id="876" r:id="rId30"/>
    <p:sldId id="373" r:id="rId31"/>
    <p:sldId id="308" r:id="rId32"/>
    <p:sldId id="374" r:id="rId33"/>
    <p:sldId id="386" r:id="rId34"/>
    <p:sldId id="310" r:id="rId35"/>
    <p:sldId id="361" r:id="rId36"/>
    <p:sldId id="873" r:id="rId37"/>
    <p:sldId id="877" r:id="rId38"/>
    <p:sldId id="878" r:id="rId39"/>
    <p:sldId id="365" r:id="rId40"/>
    <p:sldId id="366" r:id="rId41"/>
    <p:sldId id="367" r:id="rId42"/>
    <p:sldId id="368" r:id="rId43"/>
    <p:sldId id="706" r:id="rId44"/>
    <p:sldId id="879" r:id="rId45"/>
    <p:sldId id="880" r:id="rId46"/>
    <p:sldId id="874" r:id="rId47"/>
    <p:sldId id="881" r:id="rId48"/>
    <p:sldId id="325" r:id="rId49"/>
    <p:sldId id="326" r:id="rId50"/>
    <p:sldId id="311" r:id="rId51"/>
    <p:sldId id="872" r:id="rId52"/>
  </p:sldIdLst>
  <p:sldSz cx="12192000" cy="6858000"/>
  <p:notesSz cx="7124700" cy="94107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64" userDrawn="1">
          <p15:clr>
            <a:srgbClr val="A4A3A4"/>
          </p15:clr>
        </p15:guide>
        <p15:guide id="2" pos="22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na Hales" initials="BH" lastIdx="4" clrIdx="0">
    <p:extLst>
      <p:ext uri="{19B8F6BF-5375-455C-9EA6-DF929625EA0E}">
        <p15:presenceInfo xmlns:p15="http://schemas.microsoft.com/office/powerpoint/2012/main" userId="S::briannab@thecoursewaregroup.com::3ffbe957-7dc6-4372-ab22-4c48e5095709" providerId="AD"/>
      </p:ext>
    </p:extLst>
  </p:cmAuthor>
  <p:cmAuthor id="2" name="John Hales" initials="JH" lastIdx="11" clrIdx="1">
    <p:extLst>
      <p:ext uri="{19B8F6BF-5375-455C-9EA6-DF929625EA0E}">
        <p15:presenceInfo xmlns:p15="http://schemas.microsoft.com/office/powerpoint/2012/main" userId="891c9393a4fd73d8" providerId="Windows Live"/>
      </p:ext>
    </p:extLst>
  </p:cmAuthor>
  <p:cmAuthor id="3" name="Haley Jolstead" initials="HJ" lastIdx="7" clrIdx="2">
    <p:extLst>
      <p:ext uri="{19B8F6BF-5375-455C-9EA6-DF929625EA0E}">
        <p15:presenceInfo xmlns:p15="http://schemas.microsoft.com/office/powerpoint/2012/main" userId="S::haleyj@thecoursewaregroup.com::c1d5aa6f-f3ac-48c9-a1c9-fb727d33cedd" providerId="AD"/>
      </p:ext>
    </p:extLst>
  </p:cmAuthor>
  <p:cmAuthor id="4" name="John Hales" initials="JH [2]" lastIdx="16" clrIdx="3">
    <p:extLst>
      <p:ext uri="{19B8F6BF-5375-455C-9EA6-DF929625EA0E}">
        <p15:presenceInfo xmlns:p15="http://schemas.microsoft.com/office/powerpoint/2012/main" userId="John Hales" providerId="None"/>
      </p:ext>
    </p:extLst>
  </p:cmAuthor>
  <p:cmAuthor id="5" name="Tammy Payne" initials="TP" lastIdx="5" clrIdx="4">
    <p:extLst>
      <p:ext uri="{19B8F6BF-5375-455C-9EA6-DF929625EA0E}">
        <p15:presenceInfo xmlns:p15="http://schemas.microsoft.com/office/powerpoint/2012/main" userId="Tammy Pay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1DD"/>
    <a:srgbClr val="FF819F"/>
    <a:srgbClr val="8181FF"/>
    <a:srgbClr val="FEDE81"/>
    <a:srgbClr val="ADAEDC"/>
    <a:srgbClr val="6F70CA"/>
    <a:srgbClr val="E4E4E4"/>
    <a:srgbClr val="EEEE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B08E6-9A6F-4112-8CFC-62B84FCE0F5C}" v="2909" dt="2019-05-24T20:38:39.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80544"/>
  </p:normalViewPr>
  <p:slideViewPr>
    <p:cSldViewPr snapToGrid="0">
      <p:cViewPr varScale="1">
        <p:scale>
          <a:sx n="54" d="100"/>
          <a:sy n="54" d="100"/>
        </p:scale>
        <p:origin x="564" y="78"/>
      </p:cViewPr>
      <p:guideLst>
        <p:guide orient="horz" pos="2304"/>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64"/>
        <p:guide pos="224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1.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hoades" userId="ae3ee8ee-8f45-4a1e-883d-0cfd40afcdf5" providerId="ADAL" clId="{4DCB08E6-9A6F-4112-8CFC-62B84FCE0F5C}"/>
    <pc:docChg chg="undo redo custSel addSld delSld modSld addMainMaster delMainMaster">
      <pc:chgData name="John Rhoades" userId="ae3ee8ee-8f45-4a1e-883d-0cfd40afcdf5" providerId="ADAL" clId="{4DCB08E6-9A6F-4112-8CFC-62B84FCE0F5C}" dt="2019-05-24T20:38:39.060" v="2233" actId="179"/>
      <pc:docMkLst>
        <pc:docMk/>
      </pc:docMkLst>
      <pc:sldChg chg="modNotesTx">
        <pc:chgData name="John Rhoades" userId="ae3ee8ee-8f45-4a1e-883d-0cfd40afcdf5" providerId="ADAL" clId="{4DCB08E6-9A6F-4112-8CFC-62B84FCE0F5C}" dt="2019-05-08T13:57:10.250" v="793" actId="6549"/>
        <pc:sldMkLst>
          <pc:docMk/>
          <pc:sldMk cId="1345316531" sldId="308"/>
        </pc:sldMkLst>
      </pc:sldChg>
      <pc:sldChg chg="modSp modNotesTx">
        <pc:chgData name="John Rhoades" userId="ae3ee8ee-8f45-4a1e-883d-0cfd40afcdf5" providerId="ADAL" clId="{4DCB08E6-9A6F-4112-8CFC-62B84FCE0F5C}" dt="2019-05-24T20:36:45.235" v="2226" actId="20577"/>
        <pc:sldMkLst>
          <pc:docMk/>
          <pc:sldMk cId="0" sldId="325"/>
        </pc:sldMkLst>
        <pc:spChg chg="mod">
          <ac:chgData name="John Rhoades" userId="ae3ee8ee-8f45-4a1e-883d-0cfd40afcdf5" providerId="ADAL" clId="{4DCB08E6-9A6F-4112-8CFC-62B84FCE0F5C}" dt="2019-05-24T20:36:45.235" v="2226" actId="20577"/>
          <ac:spMkLst>
            <pc:docMk/>
            <pc:sldMk cId="0" sldId="325"/>
            <ac:spMk id="3" creationId="{00000000-0000-0000-0000-000000000000}"/>
          </ac:spMkLst>
        </pc:spChg>
      </pc:sldChg>
      <pc:sldChg chg="modSp">
        <pc:chgData name="John Rhoades" userId="ae3ee8ee-8f45-4a1e-883d-0cfd40afcdf5" providerId="ADAL" clId="{4DCB08E6-9A6F-4112-8CFC-62B84FCE0F5C}" dt="2019-05-24T20:38:39.060" v="2233" actId="179"/>
        <pc:sldMkLst>
          <pc:docMk/>
          <pc:sldMk cId="0" sldId="326"/>
        </pc:sldMkLst>
        <pc:spChg chg="mod">
          <ac:chgData name="John Rhoades" userId="ae3ee8ee-8f45-4a1e-883d-0cfd40afcdf5" providerId="ADAL" clId="{4DCB08E6-9A6F-4112-8CFC-62B84FCE0F5C}" dt="2019-05-24T20:38:39.060" v="2233" actId="179"/>
          <ac:spMkLst>
            <pc:docMk/>
            <pc:sldMk cId="0" sldId="326"/>
            <ac:spMk id="3" creationId="{00000000-0000-0000-0000-000000000000}"/>
          </ac:spMkLst>
        </pc:spChg>
      </pc:sldChg>
      <pc:sldChg chg="modNotesTx">
        <pc:chgData name="John Rhoades" userId="ae3ee8ee-8f45-4a1e-883d-0cfd40afcdf5" providerId="ADAL" clId="{4DCB08E6-9A6F-4112-8CFC-62B84FCE0F5C}" dt="2019-05-14T11:11:30.410" v="1861" actId="20577"/>
        <pc:sldMkLst>
          <pc:docMk/>
          <pc:sldMk cId="2263849375" sldId="360"/>
        </pc:sldMkLst>
      </pc:sldChg>
      <pc:sldChg chg="modNotesTx">
        <pc:chgData name="John Rhoades" userId="ae3ee8ee-8f45-4a1e-883d-0cfd40afcdf5" providerId="ADAL" clId="{4DCB08E6-9A6F-4112-8CFC-62B84FCE0F5C}" dt="2019-05-08T13:57:09.301" v="792" actId="6549"/>
        <pc:sldMkLst>
          <pc:docMk/>
          <pc:sldMk cId="4260979744" sldId="364"/>
        </pc:sldMkLst>
      </pc:sldChg>
      <pc:sldChg chg="modNotesTx">
        <pc:chgData name="John Rhoades" userId="ae3ee8ee-8f45-4a1e-883d-0cfd40afcdf5" providerId="ADAL" clId="{4DCB08E6-9A6F-4112-8CFC-62B84FCE0F5C}" dt="2019-05-08T13:57:11.462" v="794" actId="6549"/>
        <pc:sldMkLst>
          <pc:docMk/>
          <pc:sldMk cId="306550776" sldId="365"/>
        </pc:sldMkLst>
      </pc:sldChg>
      <pc:sldChg chg="modNotesTx">
        <pc:chgData name="John Rhoades" userId="ae3ee8ee-8f45-4a1e-883d-0cfd40afcdf5" providerId="ADAL" clId="{4DCB08E6-9A6F-4112-8CFC-62B84FCE0F5C}" dt="2019-05-14T11:15:03.867" v="1863" actId="6549"/>
        <pc:sldMkLst>
          <pc:docMk/>
          <pc:sldMk cId="3533139241" sldId="374"/>
        </pc:sldMkLst>
      </pc:sldChg>
      <pc:sldChg chg="modNotesTx">
        <pc:chgData name="John Rhoades" userId="ae3ee8ee-8f45-4a1e-883d-0cfd40afcdf5" providerId="ADAL" clId="{4DCB08E6-9A6F-4112-8CFC-62B84FCE0F5C}" dt="2019-05-14T11:12:13.797" v="1862" actId="20577"/>
        <pc:sldMkLst>
          <pc:docMk/>
          <pc:sldMk cId="650871267" sldId="380"/>
        </pc:sldMkLst>
      </pc:sldChg>
      <pc:sldChg chg="modSp add del">
        <pc:chgData name="John Rhoades" userId="ae3ee8ee-8f45-4a1e-883d-0cfd40afcdf5" providerId="ADAL" clId="{4DCB08E6-9A6F-4112-8CFC-62B84FCE0F5C}" dt="2019-05-14T15:32:03.413" v="2041" actId="20577"/>
        <pc:sldMkLst>
          <pc:docMk/>
          <pc:sldMk cId="3104553055" sldId="585"/>
        </pc:sldMkLst>
        <pc:spChg chg="mod">
          <ac:chgData name="John Rhoades" userId="ae3ee8ee-8f45-4a1e-883d-0cfd40afcdf5" providerId="ADAL" clId="{4DCB08E6-9A6F-4112-8CFC-62B84FCE0F5C}" dt="2019-05-14T15:13:26.890" v="1896" actId="20577"/>
          <ac:spMkLst>
            <pc:docMk/>
            <pc:sldMk cId="3104553055" sldId="585"/>
            <ac:spMk id="2" creationId="{00000000-0000-0000-0000-000000000000}"/>
          </ac:spMkLst>
        </pc:spChg>
        <pc:spChg chg="mod">
          <ac:chgData name="John Rhoades" userId="ae3ee8ee-8f45-4a1e-883d-0cfd40afcdf5" providerId="ADAL" clId="{4DCB08E6-9A6F-4112-8CFC-62B84FCE0F5C}" dt="2019-05-14T15:32:03.413" v="2041" actId="20577"/>
          <ac:spMkLst>
            <pc:docMk/>
            <pc:sldMk cId="3104553055" sldId="585"/>
            <ac:spMk id="3" creationId="{00000000-0000-0000-0000-000000000000}"/>
          </ac:spMkLst>
        </pc:spChg>
      </pc:sldChg>
      <pc:sldChg chg="modSp">
        <pc:chgData name="John Rhoades" userId="ae3ee8ee-8f45-4a1e-883d-0cfd40afcdf5" providerId="ADAL" clId="{4DCB08E6-9A6F-4112-8CFC-62B84FCE0F5C}" dt="2019-04-29T01:50:31.689" v="52" actId="14100"/>
        <pc:sldMkLst>
          <pc:docMk/>
          <pc:sldMk cId="41858941" sldId="700"/>
        </pc:sldMkLst>
        <pc:spChg chg="mod">
          <ac:chgData name="John Rhoades" userId="ae3ee8ee-8f45-4a1e-883d-0cfd40afcdf5" providerId="ADAL" clId="{4DCB08E6-9A6F-4112-8CFC-62B84FCE0F5C}" dt="2019-04-29T01:50:31.689" v="52" actId="14100"/>
          <ac:spMkLst>
            <pc:docMk/>
            <pc:sldMk cId="41858941" sldId="700"/>
            <ac:spMk id="5" creationId="{00000000-0000-0000-0000-000000000000}"/>
          </ac:spMkLst>
        </pc:spChg>
        <pc:spChg chg="mod">
          <ac:chgData name="John Rhoades" userId="ae3ee8ee-8f45-4a1e-883d-0cfd40afcdf5" providerId="ADAL" clId="{4DCB08E6-9A6F-4112-8CFC-62B84FCE0F5C}" dt="2019-04-29T01:47:57.349" v="47" actId="20577"/>
          <ac:spMkLst>
            <pc:docMk/>
            <pc:sldMk cId="41858941" sldId="700"/>
            <ac:spMk id="9" creationId="{A020F8CC-5443-475E-B691-6452A18789F4}"/>
          </ac:spMkLst>
        </pc:spChg>
      </pc:sldChg>
      <pc:sldChg chg="modSp">
        <pc:chgData name="John Rhoades" userId="ae3ee8ee-8f45-4a1e-883d-0cfd40afcdf5" providerId="ADAL" clId="{4DCB08E6-9A6F-4112-8CFC-62B84FCE0F5C}" dt="2019-05-14T14:52:11.060" v="1878" actId="20577"/>
        <pc:sldMkLst>
          <pc:docMk/>
          <pc:sldMk cId="49483135" sldId="704"/>
        </pc:sldMkLst>
        <pc:spChg chg="mod">
          <ac:chgData name="John Rhoades" userId="ae3ee8ee-8f45-4a1e-883d-0cfd40afcdf5" providerId="ADAL" clId="{4DCB08E6-9A6F-4112-8CFC-62B84FCE0F5C}" dt="2019-05-14T14:52:11.060" v="1878" actId="20577"/>
          <ac:spMkLst>
            <pc:docMk/>
            <pc:sldMk cId="49483135" sldId="704"/>
            <ac:spMk id="4" creationId="{8A967AEE-1226-3B46-8918-CCC70CDF0ABF}"/>
          </ac:spMkLst>
        </pc:spChg>
      </pc:sldChg>
      <pc:sldChg chg="modSp">
        <pc:chgData name="John Rhoades" userId="ae3ee8ee-8f45-4a1e-883d-0cfd40afcdf5" providerId="ADAL" clId="{4DCB08E6-9A6F-4112-8CFC-62B84FCE0F5C}" dt="2019-05-24T20:34:28.468" v="2158" actId="20577"/>
        <pc:sldMkLst>
          <pc:docMk/>
          <pc:sldMk cId="2094271302" sldId="861"/>
        </pc:sldMkLst>
        <pc:spChg chg="mod">
          <ac:chgData name="John Rhoades" userId="ae3ee8ee-8f45-4a1e-883d-0cfd40afcdf5" providerId="ADAL" clId="{4DCB08E6-9A6F-4112-8CFC-62B84FCE0F5C}" dt="2019-05-24T20:34:28.468" v="2158" actId="20577"/>
          <ac:spMkLst>
            <pc:docMk/>
            <pc:sldMk cId="2094271302" sldId="861"/>
            <ac:spMk id="10" creationId="{8243BC5A-548E-964F-9552-FC95B1F50AD6}"/>
          </ac:spMkLst>
        </pc:spChg>
      </pc:sldChg>
      <pc:sldChg chg="addSp delSp modSp add">
        <pc:chgData name="John Rhoades" userId="ae3ee8ee-8f45-4a1e-883d-0cfd40afcdf5" providerId="ADAL" clId="{4DCB08E6-9A6F-4112-8CFC-62B84FCE0F5C}" dt="2019-05-07T17:56:55.957" v="684" actId="255"/>
        <pc:sldMkLst>
          <pc:docMk/>
          <pc:sldMk cId="500284405" sldId="875"/>
        </pc:sldMkLst>
        <pc:spChg chg="del">
          <ac:chgData name="John Rhoades" userId="ae3ee8ee-8f45-4a1e-883d-0cfd40afcdf5" providerId="ADAL" clId="{4DCB08E6-9A6F-4112-8CFC-62B84FCE0F5C}" dt="2019-05-07T17:47:28.478" v="55"/>
          <ac:spMkLst>
            <pc:docMk/>
            <pc:sldMk cId="500284405" sldId="875"/>
            <ac:spMk id="3" creationId="{4F32FC8B-089C-474A-A6CD-4797295BF026}"/>
          </ac:spMkLst>
        </pc:spChg>
        <pc:spChg chg="del">
          <ac:chgData name="John Rhoades" userId="ae3ee8ee-8f45-4a1e-883d-0cfd40afcdf5" providerId="ADAL" clId="{4DCB08E6-9A6F-4112-8CFC-62B84FCE0F5C}" dt="2019-05-07T17:47:28.478" v="55"/>
          <ac:spMkLst>
            <pc:docMk/>
            <pc:sldMk cId="500284405" sldId="875"/>
            <ac:spMk id="4" creationId="{5B6648B6-4CD7-4315-89D7-AAF371651C91}"/>
          </ac:spMkLst>
        </pc:spChg>
        <pc:spChg chg="add mod">
          <ac:chgData name="John Rhoades" userId="ae3ee8ee-8f45-4a1e-883d-0cfd40afcdf5" providerId="ADAL" clId="{4DCB08E6-9A6F-4112-8CFC-62B84FCE0F5C}" dt="2019-05-07T17:47:55.539" v="97" actId="20577"/>
          <ac:spMkLst>
            <pc:docMk/>
            <pc:sldMk cId="500284405" sldId="875"/>
            <ac:spMk id="5" creationId="{F2293CC0-DC49-4A22-80C3-952590C51FC1}"/>
          </ac:spMkLst>
        </pc:spChg>
        <pc:spChg chg="add mod">
          <ac:chgData name="John Rhoades" userId="ae3ee8ee-8f45-4a1e-883d-0cfd40afcdf5" providerId="ADAL" clId="{4DCB08E6-9A6F-4112-8CFC-62B84FCE0F5C}" dt="2019-05-07T17:56:55.957" v="684" actId="255"/>
          <ac:spMkLst>
            <pc:docMk/>
            <pc:sldMk cId="500284405" sldId="875"/>
            <ac:spMk id="6" creationId="{874CEF1D-9B26-43E0-BED7-335CAD8D3560}"/>
          </ac:spMkLst>
        </pc:spChg>
      </pc:sldChg>
      <pc:sldChg chg="modSp add">
        <pc:chgData name="John Rhoades" userId="ae3ee8ee-8f45-4a1e-883d-0cfd40afcdf5" providerId="ADAL" clId="{4DCB08E6-9A6F-4112-8CFC-62B84FCE0F5C}" dt="2019-05-07T18:02:59.103" v="708" actId="179"/>
        <pc:sldMkLst>
          <pc:docMk/>
          <pc:sldMk cId="2916286074" sldId="876"/>
        </pc:sldMkLst>
        <pc:spChg chg="mod">
          <ac:chgData name="John Rhoades" userId="ae3ee8ee-8f45-4a1e-883d-0cfd40afcdf5" providerId="ADAL" clId="{4DCB08E6-9A6F-4112-8CFC-62B84FCE0F5C}" dt="2019-05-07T18:02:59.103" v="708" actId="179"/>
          <ac:spMkLst>
            <pc:docMk/>
            <pc:sldMk cId="2916286074" sldId="876"/>
            <ac:spMk id="6" creationId="{874CEF1D-9B26-43E0-BED7-335CAD8D3560}"/>
          </ac:spMkLst>
        </pc:spChg>
      </pc:sldChg>
      <pc:sldChg chg="modSp">
        <pc:chgData name="John Rhoades" userId="ae3ee8ee-8f45-4a1e-883d-0cfd40afcdf5" providerId="ADAL" clId="{4DCB08E6-9A6F-4112-8CFC-62B84FCE0F5C}" dt="2019-05-07T18:16:02.149" v="741" actId="6549"/>
        <pc:sldMkLst>
          <pc:docMk/>
          <pc:sldMk cId="539099972" sldId="877"/>
        </pc:sldMkLst>
        <pc:spChg chg="mod">
          <ac:chgData name="John Rhoades" userId="ae3ee8ee-8f45-4a1e-883d-0cfd40afcdf5" providerId="ADAL" clId="{4DCB08E6-9A6F-4112-8CFC-62B84FCE0F5C}" dt="2019-05-07T18:06:08.805" v="733" actId="20577"/>
          <ac:spMkLst>
            <pc:docMk/>
            <pc:sldMk cId="539099972" sldId="877"/>
            <ac:spMk id="5" creationId="{F2293CC0-DC49-4A22-80C3-952590C51FC1}"/>
          </ac:spMkLst>
        </pc:spChg>
        <pc:spChg chg="mod">
          <ac:chgData name="John Rhoades" userId="ae3ee8ee-8f45-4a1e-883d-0cfd40afcdf5" providerId="ADAL" clId="{4DCB08E6-9A6F-4112-8CFC-62B84FCE0F5C}" dt="2019-05-07T18:16:02.149" v="741" actId="6549"/>
          <ac:spMkLst>
            <pc:docMk/>
            <pc:sldMk cId="539099972" sldId="877"/>
            <ac:spMk id="6" creationId="{874CEF1D-9B26-43E0-BED7-335CAD8D3560}"/>
          </ac:spMkLst>
        </pc:spChg>
      </pc:sldChg>
      <pc:sldChg chg="modSp">
        <pc:chgData name="John Rhoades" userId="ae3ee8ee-8f45-4a1e-883d-0cfd40afcdf5" providerId="ADAL" clId="{4DCB08E6-9A6F-4112-8CFC-62B84FCE0F5C}" dt="2019-05-07T19:21:55.350" v="776" actId="20577"/>
        <pc:sldMkLst>
          <pc:docMk/>
          <pc:sldMk cId="606990967" sldId="878"/>
        </pc:sldMkLst>
        <pc:spChg chg="mod">
          <ac:chgData name="John Rhoades" userId="ae3ee8ee-8f45-4a1e-883d-0cfd40afcdf5" providerId="ADAL" clId="{4DCB08E6-9A6F-4112-8CFC-62B84FCE0F5C}" dt="2019-05-07T18:06:23.368" v="734"/>
          <ac:spMkLst>
            <pc:docMk/>
            <pc:sldMk cId="606990967" sldId="878"/>
            <ac:spMk id="5" creationId="{F2293CC0-DC49-4A22-80C3-952590C51FC1}"/>
          </ac:spMkLst>
        </pc:spChg>
        <pc:spChg chg="mod">
          <ac:chgData name="John Rhoades" userId="ae3ee8ee-8f45-4a1e-883d-0cfd40afcdf5" providerId="ADAL" clId="{4DCB08E6-9A6F-4112-8CFC-62B84FCE0F5C}" dt="2019-05-07T19:21:55.350" v="776" actId="20577"/>
          <ac:spMkLst>
            <pc:docMk/>
            <pc:sldMk cId="606990967" sldId="878"/>
            <ac:spMk id="6" creationId="{874CEF1D-9B26-43E0-BED7-335CAD8D3560}"/>
          </ac:spMkLst>
        </pc:spChg>
      </pc:sldChg>
      <pc:sldChg chg="modSp">
        <pc:chgData name="John Rhoades" userId="ae3ee8ee-8f45-4a1e-883d-0cfd40afcdf5" providerId="ADAL" clId="{4DCB08E6-9A6F-4112-8CFC-62B84FCE0F5C}" dt="2019-05-07T18:28:28.065" v="765" actId="20577"/>
        <pc:sldMkLst>
          <pc:docMk/>
          <pc:sldMk cId="3875026743" sldId="879"/>
        </pc:sldMkLst>
        <pc:spChg chg="mod">
          <ac:chgData name="John Rhoades" userId="ae3ee8ee-8f45-4a1e-883d-0cfd40afcdf5" providerId="ADAL" clId="{4DCB08E6-9A6F-4112-8CFC-62B84FCE0F5C}" dt="2019-05-07T18:25:19.748" v="762" actId="20577"/>
          <ac:spMkLst>
            <pc:docMk/>
            <pc:sldMk cId="3875026743" sldId="879"/>
            <ac:spMk id="5" creationId="{F2293CC0-DC49-4A22-80C3-952590C51FC1}"/>
          </ac:spMkLst>
        </pc:spChg>
        <pc:spChg chg="mod">
          <ac:chgData name="John Rhoades" userId="ae3ee8ee-8f45-4a1e-883d-0cfd40afcdf5" providerId="ADAL" clId="{4DCB08E6-9A6F-4112-8CFC-62B84FCE0F5C}" dt="2019-05-07T18:28:28.065" v="765" actId="20577"/>
          <ac:spMkLst>
            <pc:docMk/>
            <pc:sldMk cId="3875026743" sldId="879"/>
            <ac:spMk id="6" creationId="{874CEF1D-9B26-43E0-BED7-335CAD8D3560}"/>
          </ac:spMkLst>
        </pc:spChg>
      </pc:sldChg>
      <pc:sldChg chg="modSp">
        <pc:chgData name="John Rhoades" userId="ae3ee8ee-8f45-4a1e-883d-0cfd40afcdf5" providerId="ADAL" clId="{4DCB08E6-9A6F-4112-8CFC-62B84FCE0F5C}" dt="2019-05-07T18:32:51.133" v="775"/>
        <pc:sldMkLst>
          <pc:docMk/>
          <pc:sldMk cId="4195496573" sldId="880"/>
        </pc:sldMkLst>
        <pc:spChg chg="mod">
          <ac:chgData name="John Rhoades" userId="ae3ee8ee-8f45-4a1e-883d-0cfd40afcdf5" providerId="ADAL" clId="{4DCB08E6-9A6F-4112-8CFC-62B84FCE0F5C}" dt="2019-05-07T18:25:32.216" v="763"/>
          <ac:spMkLst>
            <pc:docMk/>
            <pc:sldMk cId="4195496573" sldId="880"/>
            <ac:spMk id="5" creationId="{F2293CC0-DC49-4A22-80C3-952590C51FC1}"/>
          </ac:spMkLst>
        </pc:spChg>
        <pc:spChg chg="mod">
          <ac:chgData name="John Rhoades" userId="ae3ee8ee-8f45-4a1e-883d-0cfd40afcdf5" providerId="ADAL" clId="{4DCB08E6-9A6F-4112-8CFC-62B84FCE0F5C}" dt="2019-05-07T18:32:51.133" v="775"/>
          <ac:spMkLst>
            <pc:docMk/>
            <pc:sldMk cId="4195496573" sldId="880"/>
            <ac:spMk id="6" creationId="{874CEF1D-9B26-43E0-BED7-335CAD8D3560}"/>
          </ac:spMkLst>
        </pc:spChg>
      </pc:sldChg>
      <pc:sldChg chg="modSp modNotesTx">
        <pc:chgData name="John Rhoades" userId="ae3ee8ee-8f45-4a1e-883d-0cfd40afcdf5" providerId="ADAL" clId="{4DCB08E6-9A6F-4112-8CFC-62B84FCE0F5C}" dt="2019-05-24T20:34:18.253" v="2157" actId="20577"/>
        <pc:sldMkLst>
          <pc:docMk/>
          <pc:sldMk cId="852703885" sldId="881"/>
        </pc:sldMkLst>
        <pc:spChg chg="mod">
          <ac:chgData name="John Rhoades" userId="ae3ee8ee-8f45-4a1e-883d-0cfd40afcdf5" providerId="ADAL" clId="{4DCB08E6-9A6F-4112-8CFC-62B84FCE0F5C}" dt="2019-05-24T20:34:18.253" v="2157" actId="20577"/>
          <ac:spMkLst>
            <pc:docMk/>
            <pc:sldMk cId="852703885" sldId="881"/>
            <ac:spMk id="2" creationId="{00000000-0000-0000-0000-000000000000}"/>
          </ac:spMkLst>
        </pc:spChg>
        <pc:spChg chg="mod">
          <ac:chgData name="John Rhoades" userId="ae3ee8ee-8f45-4a1e-883d-0cfd40afcdf5" providerId="ADAL" clId="{4DCB08E6-9A6F-4112-8CFC-62B84FCE0F5C}" dt="2019-05-24T20:32:53.308" v="2155" actId="20577"/>
          <ac:spMkLst>
            <pc:docMk/>
            <pc:sldMk cId="852703885" sldId="881"/>
            <ac:spMk id="3" creationId="{00000000-0000-0000-0000-000000000000}"/>
          </ac:spMkLst>
        </pc:spChg>
      </pc:sldChg>
      <pc:sldChg chg="modSp add del">
        <pc:chgData name="John Rhoades" userId="ae3ee8ee-8f45-4a1e-883d-0cfd40afcdf5" providerId="ADAL" clId="{4DCB08E6-9A6F-4112-8CFC-62B84FCE0F5C}" dt="2019-05-14T15:31:06.192" v="2015" actId="2696"/>
        <pc:sldMkLst>
          <pc:docMk/>
          <pc:sldMk cId="3300444491" sldId="882"/>
        </pc:sldMkLst>
        <pc:spChg chg="mod">
          <ac:chgData name="John Rhoades" userId="ae3ee8ee-8f45-4a1e-883d-0cfd40afcdf5" providerId="ADAL" clId="{4DCB08E6-9A6F-4112-8CFC-62B84FCE0F5C}" dt="2019-05-14T15:14:41.134" v="1906" actId="1035"/>
          <ac:spMkLst>
            <pc:docMk/>
            <pc:sldMk cId="3300444491" sldId="882"/>
            <ac:spMk id="6" creationId="{20FCAE9E-55C5-494E-8162-50D1A3E2C4B4}"/>
          </ac:spMkLst>
        </pc:spChg>
        <pc:spChg chg="mod">
          <ac:chgData name="John Rhoades" userId="ae3ee8ee-8f45-4a1e-883d-0cfd40afcdf5" providerId="ADAL" clId="{4DCB08E6-9A6F-4112-8CFC-62B84FCE0F5C}" dt="2019-05-14T15:17:01.890" v="1991" actId="1038"/>
          <ac:spMkLst>
            <pc:docMk/>
            <pc:sldMk cId="3300444491" sldId="882"/>
            <ac:spMk id="7" creationId="{FD48F7FA-7198-7F42-A71E-51B5F1652A21}"/>
          </ac:spMkLst>
        </pc:spChg>
      </pc:sldChg>
      <pc:sldMasterChg chg="add del addSldLayout delSldLayout">
        <pc:chgData name="John Rhoades" userId="ae3ee8ee-8f45-4a1e-883d-0cfd40afcdf5" providerId="ADAL" clId="{4DCB08E6-9A6F-4112-8CFC-62B84FCE0F5C}" dt="2019-05-14T15:31:06.793" v="2036" actId="2696"/>
        <pc:sldMasterMkLst>
          <pc:docMk/>
          <pc:sldMasterMk cId="3818872604" sldId="2147483696"/>
        </pc:sldMasterMkLst>
        <pc:sldLayoutChg chg="add del">
          <pc:chgData name="John Rhoades" userId="ae3ee8ee-8f45-4a1e-883d-0cfd40afcdf5" providerId="ADAL" clId="{4DCB08E6-9A6F-4112-8CFC-62B84FCE0F5C}" dt="2019-05-14T15:31:06.793" v="2036" actId="2696"/>
          <pc:sldLayoutMkLst>
            <pc:docMk/>
            <pc:sldMasterMk cId="3818872604" sldId="2147483696"/>
            <pc:sldLayoutMk cId="3306664157" sldId="2147483697"/>
          </pc:sldLayoutMkLst>
        </pc:sldLayoutChg>
        <pc:sldLayoutChg chg="add del">
          <pc:chgData name="John Rhoades" userId="ae3ee8ee-8f45-4a1e-883d-0cfd40afcdf5" providerId="ADAL" clId="{4DCB08E6-9A6F-4112-8CFC-62B84FCE0F5C}" dt="2019-05-14T15:31:06.793" v="2035" actId="2696"/>
          <pc:sldLayoutMkLst>
            <pc:docMk/>
            <pc:sldMasterMk cId="3818872604" sldId="2147483696"/>
            <pc:sldLayoutMk cId="3574778235" sldId="2147483698"/>
          </pc:sldLayoutMkLst>
        </pc:sldLayoutChg>
        <pc:sldLayoutChg chg="add del">
          <pc:chgData name="John Rhoades" userId="ae3ee8ee-8f45-4a1e-883d-0cfd40afcdf5" providerId="ADAL" clId="{4DCB08E6-9A6F-4112-8CFC-62B84FCE0F5C}" dt="2019-05-14T15:31:06.793" v="2034" actId="2696"/>
          <pc:sldLayoutMkLst>
            <pc:docMk/>
            <pc:sldMasterMk cId="3818872604" sldId="2147483696"/>
            <pc:sldLayoutMk cId="1654933470" sldId="2147483699"/>
          </pc:sldLayoutMkLst>
        </pc:sldLayoutChg>
        <pc:sldLayoutChg chg="add del">
          <pc:chgData name="John Rhoades" userId="ae3ee8ee-8f45-4a1e-883d-0cfd40afcdf5" providerId="ADAL" clId="{4DCB08E6-9A6F-4112-8CFC-62B84FCE0F5C}" dt="2019-05-14T15:31:06.788" v="2033" actId="2696"/>
          <pc:sldLayoutMkLst>
            <pc:docMk/>
            <pc:sldMasterMk cId="3818872604" sldId="2147483696"/>
            <pc:sldLayoutMk cId="2072849330" sldId="2147483700"/>
          </pc:sldLayoutMkLst>
        </pc:sldLayoutChg>
        <pc:sldLayoutChg chg="add del">
          <pc:chgData name="John Rhoades" userId="ae3ee8ee-8f45-4a1e-883d-0cfd40afcdf5" providerId="ADAL" clId="{4DCB08E6-9A6F-4112-8CFC-62B84FCE0F5C}" dt="2019-05-14T15:31:06.788" v="2032" actId="2696"/>
          <pc:sldLayoutMkLst>
            <pc:docMk/>
            <pc:sldMasterMk cId="3818872604" sldId="2147483696"/>
            <pc:sldLayoutMk cId="3985456738" sldId="2147483701"/>
          </pc:sldLayoutMkLst>
        </pc:sldLayoutChg>
        <pc:sldLayoutChg chg="add del">
          <pc:chgData name="John Rhoades" userId="ae3ee8ee-8f45-4a1e-883d-0cfd40afcdf5" providerId="ADAL" clId="{4DCB08E6-9A6F-4112-8CFC-62B84FCE0F5C}" dt="2019-05-14T15:31:06.788" v="2031" actId="2696"/>
          <pc:sldLayoutMkLst>
            <pc:docMk/>
            <pc:sldMasterMk cId="3818872604" sldId="2147483696"/>
            <pc:sldLayoutMk cId="2383478020" sldId="2147483702"/>
          </pc:sldLayoutMkLst>
        </pc:sldLayoutChg>
        <pc:sldLayoutChg chg="add del">
          <pc:chgData name="John Rhoades" userId="ae3ee8ee-8f45-4a1e-883d-0cfd40afcdf5" providerId="ADAL" clId="{4DCB08E6-9A6F-4112-8CFC-62B84FCE0F5C}" dt="2019-05-14T15:31:06.788" v="2030" actId="2696"/>
          <pc:sldLayoutMkLst>
            <pc:docMk/>
            <pc:sldMasterMk cId="3818872604" sldId="2147483696"/>
            <pc:sldLayoutMk cId="4235077833" sldId="2147483703"/>
          </pc:sldLayoutMkLst>
        </pc:sldLayoutChg>
        <pc:sldLayoutChg chg="add del">
          <pc:chgData name="John Rhoades" userId="ae3ee8ee-8f45-4a1e-883d-0cfd40afcdf5" providerId="ADAL" clId="{4DCB08E6-9A6F-4112-8CFC-62B84FCE0F5C}" dt="2019-05-14T15:31:06.788" v="2029" actId="2696"/>
          <pc:sldLayoutMkLst>
            <pc:docMk/>
            <pc:sldMasterMk cId="3818872604" sldId="2147483696"/>
            <pc:sldLayoutMk cId="1253945513" sldId="2147483704"/>
          </pc:sldLayoutMkLst>
        </pc:sldLayoutChg>
        <pc:sldLayoutChg chg="add del">
          <pc:chgData name="John Rhoades" userId="ae3ee8ee-8f45-4a1e-883d-0cfd40afcdf5" providerId="ADAL" clId="{4DCB08E6-9A6F-4112-8CFC-62B84FCE0F5C}" dt="2019-05-14T15:31:06.788" v="2028" actId="2696"/>
          <pc:sldLayoutMkLst>
            <pc:docMk/>
            <pc:sldMasterMk cId="3818872604" sldId="2147483696"/>
            <pc:sldLayoutMk cId="1997321340" sldId="2147483705"/>
          </pc:sldLayoutMkLst>
        </pc:sldLayoutChg>
        <pc:sldLayoutChg chg="add del">
          <pc:chgData name="John Rhoades" userId="ae3ee8ee-8f45-4a1e-883d-0cfd40afcdf5" providerId="ADAL" clId="{4DCB08E6-9A6F-4112-8CFC-62B84FCE0F5C}" dt="2019-05-14T15:31:06.788" v="2027" actId="2696"/>
          <pc:sldLayoutMkLst>
            <pc:docMk/>
            <pc:sldMasterMk cId="3818872604" sldId="2147483696"/>
            <pc:sldLayoutMk cId="1829994232" sldId="2147483706"/>
          </pc:sldLayoutMkLst>
        </pc:sldLayoutChg>
        <pc:sldLayoutChg chg="add del">
          <pc:chgData name="John Rhoades" userId="ae3ee8ee-8f45-4a1e-883d-0cfd40afcdf5" providerId="ADAL" clId="{4DCB08E6-9A6F-4112-8CFC-62B84FCE0F5C}" dt="2019-05-14T15:31:06.788" v="2026" actId="2696"/>
          <pc:sldLayoutMkLst>
            <pc:docMk/>
            <pc:sldMasterMk cId="3818872604" sldId="2147483696"/>
            <pc:sldLayoutMk cId="3493525796" sldId="2147483707"/>
          </pc:sldLayoutMkLst>
        </pc:sldLayoutChg>
        <pc:sldLayoutChg chg="add del">
          <pc:chgData name="John Rhoades" userId="ae3ee8ee-8f45-4a1e-883d-0cfd40afcdf5" providerId="ADAL" clId="{4DCB08E6-9A6F-4112-8CFC-62B84FCE0F5C}" dt="2019-05-14T15:31:06.788" v="2025" actId="2696"/>
          <pc:sldLayoutMkLst>
            <pc:docMk/>
            <pc:sldMasterMk cId="3818872604" sldId="2147483696"/>
            <pc:sldLayoutMk cId="246272653" sldId="2147483708"/>
          </pc:sldLayoutMkLst>
        </pc:sldLayoutChg>
        <pc:sldLayoutChg chg="add del">
          <pc:chgData name="John Rhoades" userId="ae3ee8ee-8f45-4a1e-883d-0cfd40afcdf5" providerId="ADAL" clId="{4DCB08E6-9A6F-4112-8CFC-62B84FCE0F5C}" dt="2019-05-14T15:31:06.787" v="2024" actId="2696"/>
          <pc:sldLayoutMkLst>
            <pc:docMk/>
            <pc:sldMasterMk cId="3818872604" sldId="2147483696"/>
            <pc:sldLayoutMk cId="730333586" sldId="2147483709"/>
          </pc:sldLayoutMkLst>
        </pc:sldLayoutChg>
        <pc:sldLayoutChg chg="add del">
          <pc:chgData name="John Rhoades" userId="ae3ee8ee-8f45-4a1e-883d-0cfd40afcdf5" providerId="ADAL" clId="{4DCB08E6-9A6F-4112-8CFC-62B84FCE0F5C}" dt="2019-05-14T15:31:06.787" v="2023" actId="2696"/>
          <pc:sldLayoutMkLst>
            <pc:docMk/>
            <pc:sldMasterMk cId="3818872604" sldId="2147483696"/>
            <pc:sldLayoutMk cId="3963536077" sldId="2147483710"/>
          </pc:sldLayoutMkLst>
        </pc:sldLayoutChg>
        <pc:sldLayoutChg chg="add del">
          <pc:chgData name="John Rhoades" userId="ae3ee8ee-8f45-4a1e-883d-0cfd40afcdf5" providerId="ADAL" clId="{4DCB08E6-9A6F-4112-8CFC-62B84FCE0F5C}" dt="2019-05-14T15:31:06.786" v="2022" actId="2696"/>
          <pc:sldLayoutMkLst>
            <pc:docMk/>
            <pc:sldMasterMk cId="3818872604" sldId="2147483696"/>
            <pc:sldLayoutMk cId="2671960773" sldId="2147483711"/>
          </pc:sldLayoutMkLst>
        </pc:sldLayoutChg>
        <pc:sldLayoutChg chg="add del">
          <pc:chgData name="John Rhoades" userId="ae3ee8ee-8f45-4a1e-883d-0cfd40afcdf5" providerId="ADAL" clId="{4DCB08E6-9A6F-4112-8CFC-62B84FCE0F5C}" dt="2019-05-14T15:31:06.786" v="2021" actId="2696"/>
          <pc:sldLayoutMkLst>
            <pc:docMk/>
            <pc:sldMasterMk cId="3818872604" sldId="2147483696"/>
            <pc:sldLayoutMk cId="4247779850" sldId="2147483712"/>
          </pc:sldLayoutMkLst>
        </pc:sldLayoutChg>
        <pc:sldLayoutChg chg="add del">
          <pc:chgData name="John Rhoades" userId="ae3ee8ee-8f45-4a1e-883d-0cfd40afcdf5" providerId="ADAL" clId="{4DCB08E6-9A6F-4112-8CFC-62B84FCE0F5C}" dt="2019-05-14T15:31:06.784" v="2020" actId="2696"/>
          <pc:sldLayoutMkLst>
            <pc:docMk/>
            <pc:sldMasterMk cId="3818872604" sldId="2147483696"/>
            <pc:sldLayoutMk cId="1256556784" sldId="2147483713"/>
          </pc:sldLayoutMkLst>
        </pc:sldLayoutChg>
        <pc:sldLayoutChg chg="add del">
          <pc:chgData name="John Rhoades" userId="ae3ee8ee-8f45-4a1e-883d-0cfd40afcdf5" providerId="ADAL" clId="{4DCB08E6-9A6F-4112-8CFC-62B84FCE0F5C}" dt="2019-05-14T15:31:06.784" v="2019" actId="2696"/>
          <pc:sldLayoutMkLst>
            <pc:docMk/>
            <pc:sldMasterMk cId="3818872604" sldId="2147483696"/>
            <pc:sldLayoutMk cId="1090537844" sldId="2147483714"/>
          </pc:sldLayoutMkLst>
        </pc:sldLayoutChg>
        <pc:sldLayoutChg chg="add del">
          <pc:chgData name="John Rhoades" userId="ae3ee8ee-8f45-4a1e-883d-0cfd40afcdf5" providerId="ADAL" clId="{4DCB08E6-9A6F-4112-8CFC-62B84FCE0F5C}" dt="2019-05-14T15:31:06.784" v="2018" actId="2696"/>
          <pc:sldLayoutMkLst>
            <pc:docMk/>
            <pc:sldMasterMk cId="3818872604" sldId="2147483696"/>
            <pc:sldLayoutMk cId="2817835715" sldId="2147483715"/>
          </pc:sldLayoutMkLst>
        </pc:sldLayoutChg>
        <pc:sldLayoutChg chg="add del">
          <pc:chgData name="John Rhoades" userId="ae3ee8ee-8f45-4a1e-883d-0cfd40afcdf5" providerId="ADAL" clId="{4DCB08E6-9A6F-4112-8CFC-62B84FCE0F5C}" dt="2019-05-14T15:31:06.782" v="2017" actId="2696"/>
          <pc:sldLayoutMkLst>
            <pc:docMk/>
            <pc:sldMasterMk cId="3818872604" sldId="2147483696"/>
            <pc:sldLayoutMk cId="1820617996" sldId="2147483716"/>
          </pc:sldLayoutMkLst>
        </pc:sldLayoutChg>
      </pc:sldMasterChg>
    </pc:docChg>
  </pc:docChgLst>
  <pc:docChgLst>
    <pc:chgData name="John Rhoades" userId="ae3ee8ee-8f45-4a1e-883d-0cfd40afcdf5" providerId="ADAL" clId="{F05A7173-36AF-4DF4-BE2F-B7B5C4F151C8}"/>
    <pc:docChg chg="undo delSld modSld">
      <pc:chgData name="John Rhoades" userId="ae3ee8ee-8f45-4a1e-883d-0cfd40afcdf5" providerId="ADAL" clId="{F05A7173-36AF-4DF4-BE2F-B7B5C4F151C8}" dt="2019-04-26T19:34:18.760" v="657" actId="20577"/>
      <pc:docMkLst>
        <pc:docMk/>
      </pc:docMkLst>
      <pc:sldChg chg="modSp">
        <pc:chgData name="John Rhoades" userId="ae3ee8ee-8f45-4a1e-883d-0cfd40afcdf5" providerId="ADAL" clId="{F05A7173-36AF-4DF4-BE2F-B7B5C4F151C8}" dt="2019-04-26T00:15:55.603" v="7" actId="207"/>
        <pc:sldMkLst>
          <pc:docMk/>
          <pc:sldMk cId="0" sldId="299"/>
        </pc:sldMkLst>
        <pc:spChg chg="mod">
          <ac:chgData name="John Rhoades" userId="ae3ee8ee-8f45-4a1e-883d-0cfd40afcdf5" providerId="ADAL" clId="{F05A7173-36AF-4DF4-BE2F-B7B5C4F151C8}" dt="2019-04-26T00:15:55.603" v="7" actId="207"/>
          <ac:spMkLst>
            <pc:docMk/>
            <pc:sldMk cId="0" sldId="299"/>
            <ac:spMk id="4102" creationId="{5541A05F-F932-4368-B723-CDCD1A0D457C}"/>
          </ac:spMkLst>
        </pc:spChg>
      </pc:sldChg>
      <pc:sldChg chg="modSp">
        <pc:chgData name="John Rhoades" userId="ae3ee8ee-8f45-4a1e-883d-0cfd40afcdf5" providerId="ADAL" clId="{F05A7173-36AF-4DF4-BE2F-B7B5C4F151C8}" dt="2019-04-26T00:25:38.042" v="58" actId="1036"/>
        <pc:sldMkLst>
          <pc:docMk/>
          <pc:sldMk cId="0" sldId="310"/>
        </pc:sldMkLst>
        <pc:spChg chg="mod">
          <ac:chgData name="John Rhoades" userId="ae3ee8ee-8f45-4a1e-883d-0cfd40afcdf5" providerId="ADAL" clId="{F05A7173-36AF-4DF4-BE2F-B7B5C4F151C8}" dt="2019-04-26T00:25:18.304" v="50" actId="13926"/>
          <ac:spMkLst>
            <pc:docMk/>
            <pc:sldMk cId="0" sldId="310"/>
            <ac:spMk id="6146" creationId="{011B1463-0912-46FA-91F3-88DE7B5B9F55}"/>
          </ac:spMkLst>
        </pc:spChg>
        <pc:graphicFrameChg chg="mod">
          <ac:chgData name="John Rhoades" userId="ae3ee8ee-8f45-4a1e-883d-0cfd40afcdf5" providerId="ADAL" clId="{F05A7173-36AF-4DF4-BE2F-B7B5C4F151C8}" dt="2019-04-26T00:25:38.042" v="58" actId="1036"/>
          <ac:graphicFrameMkLst>
            <pc:docMk/>
            <pc:sldMk cId="0" sldId="310"/>
            <ac:graphicFrameMk id="2" creationId="{0F6E46D2-5DBB-DD44-8414-18FCDF0CBFE9}"/>
          </ac:graphicFrameMkLst>
        </pc:graphicFrameChg>
      </pc:sldChg>
      <pc:sldChg chg="modSp">
        <pc:chgData name="John Rhoades" userId="ae3ee8ee-8f45-4a1e-883d-0cfd40afcdf5" providerId="ADAL" clId="{F05A7173-36AF-4DF4-BE2F-B7B5C4F151C8}" dt="2019-04-26T02:30:24.479" v="72" actId="20577"/>
        <pc:sldMkLst>
          <pc:docMk/>
          <pc:sldMk cId="0" sldId="311"/>
        </pc:sldMkLst>
        <pc:spChg chg="mod">
          <ac:chgData name="John Rhoades" userId="ae3ee8ee-8f45-4a1e-883d-0cfd40afcdf5" providerId="ADAL" clId="{F05A7173-36AF-4DF4-BE2F-B7B5C4F151C8}" dt="2019-04-26T02:30:24.479" v="72" actId="20577"/>
          <ac:spMkLst>
            <pc:docMk/>
            <pc:sldMk cId="0" sldId="311"/>
            <ac:spMk id="2" creationId="{59E2D1EE-E2B7-46E1-B5C5-D57C85439F8F}"/>
          </ac:spMkLst>
        </pc:spChg>
      </pc:sldChg>
      <pc:sldChg chg="modSp">
        <pc:chgData name="John Rhoades" userId="ae3ee8ee-8f45-4a1e-883d-0cfd40afcdf5" providerId="ADAL" clId="{F05A7173-36AF-4DF4-BE2F-B7B5C4F151C8}" dt="2019-04-26T19:29:49.862" v="553" actId="20577"/>
        <pc:sldMkLst>
          <pc:docMk/>
          <pc:sldMk cId="0" sldId="325"/>
        </pc:sldMkLst>
        <pc:spChg chg="mod">
          <ac:chgData name="John Rhoades" userId="ae3ee8ee-8f45-4a1e-883d-0cfd40afcdf5" providerId="ADAL" clId="{F05A7173-36AF-4DF4-BE2F-B7B5C4F151C8}" dt="2019-04-26T19:29:49.862" v="553" actId="20577"/>
          <ac:spMkLst>
            <pc:docMk/>
            <pc:sldMk cId="0" sldId="325"/>
            <ac:spMk id="2" creationId="{00000000-0000-0000-0000-000000000000}"/>
          </ac:spMkLst>
        </pc:spChg>
        <pc:spChg chg="mod">
          <ac:chgData name="John Rhoades" userId="ae3ee8ee-8f45-4a1e-883d-0cfd40afcdf5" providerId="ADAL" clId="{F05A7173-36AF-4DF4-BE2F-B7B5C4F151C8}" dt="2019-04-26T13:20:14.941" v="465" actId="108"/>
          <ac:spMkLst>
            <pc:docMk/>
            <pc:sldMk cId="0" sldId="325"/>
            <ac:spMk id="3" creationId="{00000000-0000-0000-0000-000000000000}"/>
          </ac:spMkLst>
        </pc:spChg>
        <pc:spChg chg="mod">
          <ac:chgData name="John Rhoades" userId="ae3ee8ee-8f45-4a1e-883d-0cfd40afcdf5" providerId="ADAL" clId="{F05A7173-36AF-4DF4-BE2F-B7B5C4F151C8}" dt="2019-04-26T13:19:15.194" v="406" actId="20577"/>
          <ac:spMkLst>
            <pc:docMk/>
            <pc:sldMk cId="0" sldId="325"/>
            <ac:spMk id="11" creationId="{00000000-0000-0000-0000-000000000000}"/>
          </ac:spMkLst>
        </pc:spChg>
      </pc:sldChg>
      <pc:sldChg chg="modSp">
        <pc:chgData name="John Rhoades" userId="ae3ee8ee-8f45-4a1e-883d-0cfd40afcdf5" providerId="ADAL" clId="{F05A7173-36AF-4DF4-BE2F-B7B5C4F151C8}" dt="2019-04-26T19:30:08.562" v="563"/>
        <pc:sldMkLst>
          <pc:docMk/>
          <pc:sldMk cId="0" sldId="326"/>
        </pc:sldMkLst>
        <pc:spChg chg="mod">
          <ac:chgData name="John Rhoades" userId="ae3ee8ee-8f45-4a1e-883d-0cfd40afcdf5" providerId="ADAL" clId="{F05A7173-36AF-4DF4-BE2F-B7B5C4F151C8}" dt="2019-04-26T19:30:08.562" v="563"/>
          <ac:spMkLst>
            <pc:docMk/>
            <pc:sldMk cId="0" sldId="326"/>
            <ac:spMk id="2" creationId="{00000000-0000-0000-0000-000000000000}"/>
          </ac:spMkLst>
        </pc:spChg>
        <pc:spChg chg="mod">
          <ac:chgData name="John Rhoades" userId="ae3ee8ee-8f45-4a1e-883d-0cfd40afcdf5" providerId="ADAL" clId="{F05A7173-36AF-4DF4-BE2F-B7B5C4F151C8}" dt="2019-04-26T11:29:10.665" v="398" actId="948"/>
          <ac:spMkLst>
            <pc:docMk/>
            <pc:sldMk cId="0" sldId="326"/>
            <ac:spMk id="3" creationId="{00000000-0000-0000-0000-000000000000}"/>
          </ac:spMkLst>
        </pc:spChg>
      </pc:sldChg>
      <pc:sldChg chg="addSp delSp modSp">
        <pc:chgData name="John Rhoades" userId="ae3ee8ee-8f45-4a1e-883d-0cfd40afcdf5" providerId="ADAL" clId="{F05A7173-36AF-4DF4-BE2F-B7B5C4F151C8}" dt="2019-04-26T14:24:58.291" v="468" actId="27309"/>
        <pc:sldMkLst>
          <pc:docMk/>
          <pc:sldMk cId="0" sldId="342"/>
        </pc:sldMkLst>
        <pc:spChg chg="mod">
          <ac:chgData name="John Rhoades" userId="ae3ee8ee-8f45-4a1e-883d-0cfd40afcdf5" providerId="ADAL" clId="{F05A7173-36AF-4DF4-BE2F-B7B5C4F151C8}" dt="2019-04-26T00:15:32.242" v="5" actId="207"/>
          <ac:spMkLst>
            <pc:docMk/>
            <pc:sldMk cId="0" sldId="342"/>
            <ac:spMk id="3074" creationId="{6E3DA912-6019-46F3-B410-7752A2ED042D}"/>
          </ac:spMkLst>
        </pc:spChg>
        <pc:graphicFrameChg chg="add del modGraphic">
          <ac:chgData name="John Rhoades" userId="ae3ee8ee-8f45-4a1e-883d-0cfd40afcdf5" providerId="ADAL" clId="{F05A7173-36AF-4DF4-BE2F-B7B5C4F151C8}" dt="2019-04-26T14:24:58.291" v="468" actId="27309"/>
          <ac:graphicFrameMkLst>
            <pc:docMk/>
            <pc:sldMk cId="0" sldId="342"/>
            <ac:graphicFrameMk id="5" creationId="{4A5D8F08-DEE2-4240-B6B5-4DC989199B7D}"/>
          </ac:graphicFrameMkLst>
        </pc:graphicFrameChg>
      </pc:sldChg>
      <pc:sldChg chg="modSp">
        <pc:chgData name="John Rhoades" userId="ae3ee8ee-8f45-4a1e-883d-0cfd40afcdf5" providerId="ADAL" clId="{F05A7173-36AF-4DF4-BE2F-B7B5C4F151C8}" dt="2019-04-26T00:22:21.765" v="41" actId="13926"/>
        <pc:sldMkLst>
          <pc:docMk/>
          <pc:sldMk cId="207510933" sldId="359"/>
        </pc:sldMkLst>
        <pc:spChg chg="mod">
          <ac:chgData name="John Rhoades" userId="ae3ee8ee-8f45-4a1e-883d-0cfd40afcdf5" providerId="ADAL" clId="{F05A7173-36AF-4DF4-BE2F-B7B5C4F151C8}" dt="2019-04-26T00:22:21.765" v="41" actId="13926"/>
          <ac:spMkLst>
            <pc:docMk/>
            <pc:sldMk cId="207510933" sldId="359"/>
            <ac:spMk id="4" creationId="{A9E79339-E30B-452D-9484-31BD1A4592D5}"/>
          </ac:spMkLst>
        </pc:spChg>
      </pc:sldChg>
      <pc:sldChg chg="modSp">
        <pc:chgData name="John Rhoades" userId="ae3ee8ee-8f45-4a1e-883d-0cfd40afcdf5" providerId="ADAL" clId="{F05A7173-36AF-4DF4-BE2F-B7B5C4F151C8}" dt="2019-04-26T00:19:06.033" v="31"/>
        <pc:sldMkLst>
          <pc:docMk/>
          <pc:sldMk cId="2263849375" sldId="360"/>
        </pc:sldMkLst>
        <pc:spChg chg="mod">
          <ac:chgData name="John Rhoades" userId="ae3ee8ee-8f45-4a1e-883d-0cfd40afcdf5" providerId="ADAL" clId="{F05A7173-36AF-4DF4-BE2F-B7B5C4F151C8}" dt="2019-04-26T00:18:57.213" v="29" actId="13926"/>
          <ac:spMkLst>
            <pc:docMk/>
            <pc:sldMk cId="2263849375" sldId="360"/>
            <ac:spMk id="4" creationId="{C75766F2-0DFB-42B3-86D2-9AF7B18E9DD2}"/>
          </ac:spMkLst>
        </pc:spChg>
        <pc:graphicFrameChg chg="mod">
          <ac:chgData name="John Rhoades" userId="ae3ee8ee-8f45-4a1e-883d-0cfd40afcdf5" providerId="ADAL" clId="{F05A7173-36AF-4DF4-BE2F-B7B5C4F151C8}" dt="2019-04-26T00:19:06.033" v="31"/>
          <ac:graphicFrameMkLst>
            <pc:docMk/>
            <pc:sldMk cId="2263849375" sldId="360"/>
            <ac:graphicFrameMk id="8" creationId="{F117BD0F-A189-2A47-917D-1B888923E475}"/>
          </ac:graphicFrameMkLst>
        </pc:graphicFrameChg>
      </pc:sldChg>
      <pc:sldChg chg="modSp">
        <pc:chgData name="John Rhoades" userId="ae3ee8ee-8f45-4a1e-883d-0cfd40afcdf5" providerId="ADAL" clId="{F05A7173-36AF-4DF4-BE2F-B7B5C4F151C8}" dt="2019-04-26T00:17:14.382" v="15"/>
        <pc:sldMkLst>
          <pc:docMk/>
          <pc:sldMk cId="510580764" sldId="362"/>
        </pc:sldMkLst>
        <pc:spChg chg="mod">
          <ac:chgData name="John Rhoades" userId="ae3ee8ee-8f45-4a1e-883d-0cfd40afcdf5" providerId="ADAL" clId="{F05A7173-36AF-4DF4-BE2F-B7B5C4F151C8}" dt="2019-04-26T00:16:39.487" v="11" actId="13926"/>
          <ac:spMkLst>
            <pc:docMk/>
            <pc:sldMk cId="510580764" sldId="362"/>
            <ac:spMk id="4" creationId="{93FE4D7D-7812-4381-BBDE-78B512EDB82C}"/>
          </ac:spMkLst>
        </pc:spChg>
        <pc:graphicFrameChg chg="mod">
          <ac:chgData name="John Rhoades" userId="ae3ee8ee-8f45-4a1e-883d-0cfd40afcdf5" providerId="ADAL" clId="{F05A7173-36AF-4DF4-BE2F-B7B5C4F151C8}" dt="2019-04-26T00:16:59.652" v="13"/>
          <ac:graphicFrameMkLst>
            <pc:docMk/>
            <pc:sldMk cId="510580764" sldId="362"/>
            <ac:graphicFrameMk id="5" creationId="{F5E3A4C1-0C56-4040-9A90-0D14B20748A6}"/>
          </ac:graphicFrameMkLst>
        </pc:graphicFrameChg>
        <pc:graphicFrameChg chg="mod">
          <ac:chgData name="John Rhoades" userId="ae3ee8ee-8f45-4a1e-883d-0cfd40afcdf5" providerId="ADAL" clId="{F05A7173-36AF-4DF4-BE2F-B7B5C4F151C8}" dt="2019-04-26T00:17:14.382" v="15"/>
          <ac:graphicFrameMkLst>
            <pc:docMk/>
            <pc:sldMk cId="510580764" sldId="362"/>
            <ac:graphicFrameMk id="9" creationId="{F3DC2E60-2309-F540-B20A-80AF27435292}"/>
          </ac:graphicFrameMkLst>
        </pc:graphicFrameChg>
      </pc:sldChg>
      <pc:sldChg chg="modSp">
        <pc:chgData name="John Rhoades" userId="ae3ee8ee-8f45-4a1e-883d-0cfd40afcdf5" providerId="ADAL" clId="{F05A7173-36AF-4DF4-BE2F-B7B5C4F151C8}" dt="2019-04-26T00:21:10.244" v="35"/>
        <pc:sldMkLst>
          <pc:docMk/>
          <pc:sldMk cId="1306396097" sldId="363"/>
        </pc:sldMkLst>
        <pc:graphicFrameChg chg="mod">
          <ac:chgData name="John Rhoades" userId="ae3ee8ee-8f45-4a1e-883d-0cfd40afcdf5" providerId="ADAL" clId="{F05A7173-36AF-4DF4-BE2F-B7B5C4F151C8}" dt="2019-04-26T00:21:10.244" v="35"/>
          <ac:graphicFrameMkLst>
            <pc:docMk/>
            <pc:sldMk cId="1306396097" sldId="363"/>
            <ac:graphicFrameMk id="5" creationId="{58A1408E-CCCA-40FD-95A8-54C426046740}"/>
          </ac:graphicFrameMkLst>
        </pc:graphicFrameChg>
      </pc:sldChg>
      <pc:sldChg chg="modSp">
        <pc:chgData name="John Rhoades" userId="ae3ee8ee-8f45-4a1e-883d-0cfd40afcdf5" providerId="ADAL" clId="{F05A7173-36AF-4DF4-BE2F-B7B5C4F151C8}" dt="2019-04-26T00:21:55.034" v="39"/>
        <pc:sldMkLst>
          <pc:docMk/>
          <pc:sldMk cId="4260979744" sldId="364"/>
        </pc:sldMkLst>
        <pc:spChg chg="mod">
          <ac:chgData name="John Rhoades" userId="ae3ee8ee-8f45-4a1e-883d-0cfd40afcdf5" providerId="ADAL" clId="{F05A7173-36AF-4DF4-BE2F-B7B5C4F151C8}" dt="2019-04-26T00:21:55.034" v="39"/>
          <ac:spMkLst>
            <pc:docMk/>
            <pc:sldMk cId="4260979744" sldId="364"/>
            <ac:spMk id="4" creationId="{F19F9788-316F-40E5-9B67-2B309937A29C}"/>
          </ac:spMkLst>
        </pc:spChg>
      </pc:sldChg>
      <pc:sldChg chg="modSp">
        <pc:chgData name="John Rhoades" userId="ae3ee8ee-8f45-4a1e-883d-0cfd40afcdf5" providerId="ADAL" clId="{F05A7173-36AF-4DF4-BE2F-B7B5C4F151C8}" dt="2019-04-26T00:26:34.590" v="60" actId="13926"/>
        <pc:sldMkLst>
          <pc:docMk/>
          <pc:sldMk cId="306550776" sldId="365"/>
        </pc:sldMkLst>
        <pc:spChg chg="mod">
          <ac:chgData name="John Rhoades" userId="ae3ee8ee-8f45-4a1e-883d-0cfd40afcdf5" providerId="ADAL" clId="{F05A7173-36AF-4DF4-BE2F-B7B5C4F151C8}" dt="2019-04-26T00:26:34.590" v="60" actId="13926"/>
          <ac:spMkLst>
            <pc:docMk/>
            <pc:sldMk cId="306550776" sldId="365"/>
            <ac:spMk id="4" creationId="{341BFD06-A0F3-4291-B0FD-D55932ABA6D8}"/>
          </ac:spMkLst>
        </pc:spChg>
      </pc:sldChg>
      <pc:sldChg chg="modSp">
        <pc:chgData name="John Rhoades" userId="ae3ee8ee-8f45-4a1e-883d-0cfd40afcdf5" providerId="ADAL" clId="{F05A7173-36AF-4DF4-BE2F-B7B5C4F151C8}" dt="2019-04-26T00:27:02.739" v="62" actId="13926"/>
        <pc:sldMkLst>
          <pc:docMk/>
          <pc:sldMk cId="3787743586" sldId="366"/>
        </pc:sldMkLst>
        <pc:spChg chg="mod">
          <ac:chgData name="John Rhoades" userId="ae3ee8ee-8f45-4a1e-883d-0cfd40afcdf5" providerId="ADAL" clId="{F05A7173-36AF-4DF4-BE2F-B7B5C4F151C8}" dt="2019-04-26T00:27:02.739" v="62" actId="13926"/>
          <ac:spMkLst>
            <pc:docMk/>
            <pc:sldMk cId="3787743586" sldId="366"/>
            <ac:spMk id="4" creationId="{F6041B7A-ECE2-4F42-816D-41C2B5F60AAE}"/>
          </ac:spMkLst>
        </pc:spChg>
      </pc:sldChg>
      <pc:sldChg chg="modSp">
        <pc:chgData name="John Rhoades" userId="ae3ee8ee-8f45-4a1e-883d-0cfd40afcdf5" providerId="ADAL" clId="{F05A7173-36AF-4DF4-BE2F-B7B5C4F151C8}" dt="2019-04-26T00:27:29.161" v="64" actId="13926"/>
        <pc:sldMkLst>
          <pc:docMk/>
          <pc:sldMk cId="1295898349" sldId="367"/>
        </pc:sldMkLst>
        <pc:spChg chg="mod">
          <ac:chgData name="John Rhoades" userId="ae3ee8ee-8f45-4a1e-883d-0cfd40afcdf5" providerId="ADAL" clId="{F05A7173-36AF-4DF4-BE2F-B7B5C4F151C8}" dt="2019-04-26T00:27:29.161" v="64" actId="13926"/>
          <ac:spMkLst>
            <pc:docMk/>
            <pc:sldMk cId="1295898349" sldId="367"/>
            <ac:spMk id="4" creationId="{C6C3A0CD-B5E3-489D-9CEC-7EA73332FBE1}"/>
          </ac:spMkLst>
        </pc:spChg>
      </pc:sldChg>
      <pc:sldChg chg="modSp">
        <pc:chgData name="John Rhoades" userId="ae3ee8ee-8f45-4a1e-883d-0cfd40afcdf5" providerId="ADAL" clId="{F05A7173-36AF-4DF4-BE2F-B7B5C4F151C8}" dt="2019-04-26T00:27:43.613" v="66" actId="13926"/>
        <pc:sldMkLst>
          <pc:docMk/>
          <pc:sldMk cId="3954581168" sldId="368"/>
        </pc:sldMkLst>
        <pc:spChg chg="mod">
          <ac:chgData name="John Rhoades" userId="ae3ee8ee-8f45-4a1e-883d-0cfd40afcdf5" providerId="ADAL" clId="{F05A7173-36AF-4DF4-BE2F-B7B5C4F151C8}" dt="2019-04-26T00:27:43.613" v="66" actId="13926"/>
          <ac:spMkLst>
            <pc:docMk/>
            <pc:sldMk cId="3954581168" sldId="368"/>
            <ac:spMk id="4" creationId="{1E6042F4-8C54-4A88-9AA5-2E3D1AF0CEDC}"/>
          </ac:spMkLst>
        </pc:spChg>
      </pc:sldChg>
      <pc:sldChg chg="modSp">
        <pc:chgData name="John Rhoades" userId="ae3ee8ee-8f45-4a1e-883d-0cfd40afcdf5" providerId="ADAL" clId="{F05A7173-36AF-4DF4-BE2F-B7B5C4F151C8}" dt="2019-04-26T00:23:58.844" v="46" actId="2711"/>
        <pc:sldMkLst>
          <pc:docMk/>
          <pc:sldMk cId="3804464631" sldId="373"/>
        </pc:sldMkLst>
        <pc:spChg chg="mod">
          <ac:chgData name="John Rhoades" userId="ae3ee8ee-8f45-4a1e-883d-0cfd40afcdf5" providerId="ADAL" clId="{F05A7173-36AF-4DF4-BE2F-B7B5C4F151C8}" dt="2019-04-26T00:23:58.844" v="46" actId="2711"/>
          <ac:spMkLst>
            <pc:docMk/>
            <pc:sldMk cId="3804464631" sldId="373"/>
            <ac:spMk id="4" creationId="{C3F4566B-7D49-F243-97FF-E34391EF5FC7}"/>
          </ac:spMkLst>
        </pc:spChg>
      </pc:sldChg>
      <pc:sldChg chg="modSp">
        <pc:chgData name="John Rhoades" userId="ae3ee8ee-8f45-4a1e-883d-0cfd40afcdf5" providerId="ADAL" clId="{F05A7173-36AF-4DF4-BE2F-B7B5C4F151C8}" dt="2019-04-26T00:24:48.669" v="48" actId="13926"/>
        <pc:sldMkLst>
          <pc:docMk/>
          <pc:sldMk cId="0" sldId="386"/>
        </pc:sldMkLst>
        <pc:spChg chg="mod">
          <ac:chgData name="John Rhoades" userId="ae3ee8ee-8f45-4a1e-883d-0cfd40afcdf5" providerId="ADAL" clId="{F05A7173-36AF-4DF4-BE2F-B7B5C4F151C8}" dt="2019-04-26T00:24:48.669" v="48" actId="13926"/>
          <ac:spMkLst>
            <pc:docMk/>
            <pc:sldMk cId="0" sldId="386"/>
            <ac:spMk id="228354" creationId="{FB6EA679-186C-42D5-B068-83FFE5038570}"/>
          </ac:spMkLst>
        </pc:spChg>
      </pc:sldChg>
      <pc:sldChg chg="modSp">
        <pc:chgData name="John Rhoades" userId="ae3ee8ee-8f45-4a1e-883d-0cfd40afcdf5" providerId="ADAL" clId="{F05A7173-36AF-4DF4-BE2F-B7B5C4F151C8}" dt="2019-04-26T00:16:14.401" v="9" actId="13926"/>
        <pc:sldMkLst>
          <pc:docMk/>
          <pc:sldMk cId="637073011" sldId="387"/>
        </pc:sldMkLst>
        <pc:spChg chg="mod">
          <ac:chgData name="John Rhoades" userId="ae3ee8ee-8f45-4a1e-883d-0cfd40afcdf5" providerId="ADAL" clId="{F05A7173-36AF-4DF4-BE2F-B7B5C4F151C8}" dt="2019-04-26T00:16:14.401" v="9" actId="13926"/>
          <ac:spMkLst>
            <pc:docMk/>
            <pc:sldMk cId="637073011" sldId="387"/>
            <ac:spMk id="4" creationId="{B012D223-5E7F-544F-B3A4-4996EE142079}"/>
          </ac:spMkLst>
        </pc:spChg>
      </pc:sldChg>
      <pc:sldChg chg="modSp">
        <pc:chgData name="John Rhoades" userId="ae3ee8ee-8f45-4a1e-883d-0cfd40afcdf5" providerId="ADAL" clId="{F05A7173-36AF-4DF4-BE2F-B7B5C4F151C8}" dt="2019-04-26T00:17:31.806" v="17" actId="13926"/>
        <pc:sldMkLst>
          <pc:docMk/>
          <pc:sldMk cId="4031974665" sldId="389"/>
        </pc:sldMkLst>
        <pc:spChg chg="mod">
          <ac:chgData name="John Rhoades" userId="ae3ee8ee-8f45-4a1e-883d-0cfd40afcdf5" providerId="ADAL" clId="{F05A7173-36AF-4DF4-BE2F-B7B5C4F151C8}" dt="2019-04-26T00:17:31.806" v="17" actId="13926"/>
          <ac:spMkLst>
            <pc:docMk/>
            <pc:sldMk cId="4031974665" sldId="389"/>
            <ac:spMk id="4" creationId="{CD774579-7336-744C-B569-5DAE447A89C3}"/>
          </ac:spMkLst>
        </pc:spChg>
      </pc:sldChg>
      <pc:sldChg chg="modSp">
        <pc:chgData name="John Rhoades" userId="ae3ee8ee-8f45-4a1e-883d-0cfd40afcdf5" providerId="ADAL" clId="{F05A7173-36AF-4DF4-BE2F-B7B5C4F151C8}" dt="2019-04-26T00:18:11.820" v="23"/>
        <pc:sldMkLst>
          <pc:docMk/>
          <pc:sldMk cId="1129534702" sldId="390"/>
        </pc:sldMkLst>
        <pc:spChg chg="mod">
          <ac:chgData name="John Rhoades" userId="ae3ee8ee-8f45-4a1e-883d-0cfd40afcdf5" providerId="ADAL" clId="{F05A7173-36AF-4DF4-BE2F-B7B5C4F151C8}" dt="2019-04-26T00:17:59.860" v="21" actId="13926"/>
          <ac:spMkLst>
            <pc:docMk/>
            <pc:sldMk cId="1129534702" sldId="390"/>
            <ac:spMk id="4" creationId="{48C87739-DD16-E948-A31A-392C5D9A99D9}"/>
          </ac:spMkLst>
        </pc:spChg>
        <pc:graphicFrameChg chg="mod">
          <ac:chgData name="John Rhoades" userId="ae3ee8ee-8f45-4a1e-883d-0cfd40afcdf5" providerId="ADAL" clId="{F05A7173-36AF-4DF4-BE2F-B7B5C4F151C8}" dt="2019-04-26T00:18:11.820" v="23"/>
          <ac:graphicFrameMkLst>
            <pc:docMk/>
            <pc:sldMk cId="1129534702" sldId="390"/>
            <ac:graphicFrameMk id="5" creationId="{00E89776-B48A-A045-AB01-B90A08AE4F18}"/>
          </ac:graphicFrameMkLst>
        </pc:graphicFrameChg>
      </pc:sldChg>
      <pc:sldChg chg="modSp">
        <pc:chgData name="John Rhoades" userId="ae3ee8ee-8f45-4a1e-883d-0cfd40afcdf5" providerId="ADAL" clId="{F05A7173-36AF-4DF4-BE2F-B7B5C4F151C8}" dt="2019-04-26T00:18:20.524" v="25" actId="13926"/>
        <pc:sldMkLst>
          <pc:docMk/>
          <pc:sldMk cId="927878" sldId="391"/>
        </pc:sldMkLst>
        <pc:spChg chg="mod">
          <ac:chgData name="John Rhoades" userId="ae3ee8ee-8f45-4a1e-883d-0cfd40afcdf5" providerId="ADAL" clId="{F05A7173-36AF-4DF4-BE2F-B7B5C4F151C8}" dt="2019-04-26T00:18:20.524" v="25" actId="13926"/>
          <ac:spMkLst>
            <pc:docMk/>
            <pc:sldMk cId="927878" sldId="391"/>
            <ac:spMk id="4" creationId="{8E45AD1D-6235-5741-AFC4-8276F1DF620A}"/>
          </ac:spMkLst>
        </pc:spChg>
      </pc:sldChg>
      <pc:sldChg chg="modSp">
        <pc:chgData name="John Rhoades" userId="ae3ee8ee-8f45-4a1e-883d-0cfd40afcdf5" providerId="ADAL" clId="{F05A7173-36AF-4DF4-BE2F-B7B5C4F151C8}" dt="2019-04-26T00:18:39.105" v="27" actId="13926"/>
        <pc:sldMkLst>
          <pc:docMk/>
          <pc:sldMk cId="267676011" sldId="392"/>
        </pc:sldMkLst>
        <pc:spChg chg="mod">
          <ac:chgData name="John Rhoades" userId="ae3ee8ee-8f45-4a1e-883d-0cfd40afcdf5" providerId="ADAL" clId="{F05A7173-36AF-4DF4-BE2F-B7B5C4F151C8}" dt="2019-04-26T00:18:39.105" v="27" actId="13926"/>
          <ac:spMkLst>
            <pc:docMk/>
            <pc:sldMk cId="267676011" sldId="392"/>
            <ac:spMk id="4" creationId="{351E21E2-2291-BD4A-B403-700E826BAD7D}"/>
          </ac:spMkLst>
        </pc:spChg>
      </pc:sldChg>
      <pc:sldChg chg="modSp">
        <pc:chgData name="John Rhoades" userId="ae3ee8ee-8f45-4a1e-883d-0cfd40afcdf5" providerId="ADAL" clId="{F05A7173-36AF-4DF4-BE2F-B7B5C4F151C8}" dt="2019-04-26T00:20:04.245" v="34" actId="13926"/>
        <pc:sldMkLst>
          <pc:docMk/>
          <pc:sldMk cId="336728386" sldId="393"/>
        </pc:sldMkLst>
        <pc:spChg chg="mod">
          <ac:chgData name="John Rhoades" userId="ae3ee8ee-8f45-4a1e-883d-0cfd40afcdf5" providerId="ADAL" clId="{F05A7173-36AF-4DF4-BE2F-B7B5C4F151C8}" dt="2019-04-26T00:20:04.245" v="34" actId="13926"/>
          <ac:spMkLst>
            <pc:docMk/>
            <pc:sldMk cId="336728386" sldId="393"/>
            <ac:spMk id="4" creationId="{D802FE90-D4CA-234B-B4F6-BDBC648BC252}"/>
          </ac:spMkLst>
        </pc:spChg>
      </pc:sldChg>
      <pc:sldChg chg="modSp">
        <pc:chgData name="John Rhoades" userId="ae3ee8ee-8f45-4a1e-883d-0cfd40afcdf5" providerId="ADAL" clId="{F05A7173-36AF-4DF4-BE2F-B7B5C4F151C8}" dt="2019-04-26T19:34:18.760" v="657" actId="20577"/>
        <pc:sldMkLst>
          <pc:docMk/>
          <pc:sldMk cId="49483135" sldId="704"/>
        </pc:sldMkLst>
        <pc:spChg chg="mod">
          <ac:chgData name="John Rhoades" userId="ae3ee8ee-8f45-4a1e-883d-0cfd40afcdf5" providerId="ADAL" clId="{F05A7173-36AF-4DF4-BE2F-B7B5C4F151C8}" dt="2019-04-26T19:34:18.760" v="657" actId="20577"/>
          <ac:spMkLst>
            <pc:docMk/>
            <pc:sldMk cId="49483135" sldId="704"/>
            <ac:spMk id="7" creationId="{FD48F7FA-7198-7F42-A71E-51B5F1652A21}"/>
          </ac:spMkLst>
        </pc:spChg>
      </pc:sldChg>
      <pc:sldChg chg="delSp">
        <pc:chgData name="John Rhoades" userId="ae3ee8ee-8f45-4a1e-883d-0cfd40afcdf5" providerId="ADAL" clId="{F05A7173-36AF-4DF4-BE2F-B7B5C4F151C8}" dt="2019-04-26T02:33:03.174" v="73"/>
        <pc:sldMkLst>
          <pc:docMk/>
          <pc:sldMk cId="1316988129" sldId="874"/>
        </pc:sldMkLst>
        <pc:spChg chg="del">
          <ac:chgData name="John Rhoades" userId="ae3ee8ee-8f45-4a1e-883d-0cfd40afcdf5" providerId="ADAL" clId="{F05A7173-36AF-4DF4-BE2F-B7B5C4F151C8}" dt="2019-04-26T02:29:06.949" v="71"/>
          <ac:spMkLst>
            <pc:docMk/>
            <pc:sldMk cId="1316988129" sldId="874"/>
            <ac:spMk id="5" creationId="{AC9BF30A-6254-4426-B4C8-7C65EC2E60C2}"/>
          </ac:spMkLst>
        </pc:spChg>
        <pc:spChg chg="del">
          <ac:chgData name="John Rhoades" userId="ae3ee8ee-8f45-4a1e-883d-0cfd40afcdf5" providerId="ADAL" clId="{F05A7173-36AF-4DF4-BE2F-B7B5C4F151C8}" dt="2019-04-26T02:29:06.089" v="70"/>
          <ac:spMkLst>
            <pc:docMk/>
            <pc:sldMk cId="1316988129" sldId="874"/>
            <ac:spMk id="6" creationId="{289E2444-408A-4699-AECF-9DB61AC7383D}"/>
          </ac:spMkLst>
        </pc:spChg>
        <pc:spChg chg="del">
          <ac:chgData name="John Rhoades" userId="ae3ee8ee-8f45-4a1e-883d-0cfd40afcdf5" providerId="ADAL" clId="{F05A7173-36AF-4DF4-BE2F-B7B5C4F151C8}" dt="2019-04-26T02:33:03.174" v="73"/>
          <ac:spMkLst>
            <pc:docMk/>
            <pc:sldMk cId="1316988129" sldId="874"/>
            <ac:spMk id="7" creationId="{2D76907A-104E-4E34-ABA8-0D7FC0F732A6}"/>
          </ac:spMkLst>
        </pc:spChg>
      </pc:sldChg>
      <pc:sldMasterChg chg="delSldLayout">
        <pc:chgData name="John Rhoades" userId="ae3ee8ee-8f45-4a1e-883d-0cfd40afcdf5" providerId="ADAL" clId="{F05A7173-36AF-4DF4-BE2F-B7B5C4F151C8}" dt="2019-04-26T00:14:41.505" v="1" actId="2696"/>
        <pc:sldMasterMkLst>
          <pc:docMk/>
          <pc:sldMasterMk cId="1944237882" sldId="2147483661"/>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8C363-9653-194E-AF89-846CD36BC19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826AE3B-9AA0-EE44-9FB4-267E1884CF95}">
      <dgm:prSet/>
      <dgm:spPr/>
      <dgm:t>
        <a:bodyPr/>
        <a:lstStyle/>
        <a:p>
          <a:r>
            <a:rPr lang="en-US" baseline="0"/>
            <a:t>Open source</a:t>
          </a:r>
          <a:endParaRPr lang="en-US"/>
        </a:p>
      </dgm:t>
    </dgm:pt>
    <dgm:pt modelId="{99B36414-D463-6C46-85C3-B7B7380D94B4}" type="parTrans" cxnId="{3F37B566-60AA-4B40-820D-4DC8A6345FD6}">
      <dgm:prSet/>
      <dgm:spPr/>
      <dgm:t>
        <a:bodyPr/>
        <a:lstStyle/>
        <a:p>
          <a:endParaRPr lang="en-US"/>
        </a:p>
      </dgm:t>
    </dgm:pt>
    <dgm:pt modelId="{8270A211-EFE8-4A45-9A17-1B1F64EABC6A}" type="sibTrans" cxnId="{3F37B566-60AA-4B40-820D-4DC8A6345FD6}">
      <dgm:prSet/>
      <dgm:spPr/>
      <dgm:t>
        <a:bodyPr/>
        <a:lstStyle/>
        <a:p>
          <a:endParaRPr lang="en-US"/>
        </a:p>
      </dgm:t>
    </dgm:pt>
    <dgm:pt modelId="{C376061B-AD70-8746-A294-EA469F9169A6}">
      <dgm:prSet/>
      <dgm:spPr/>
      <dgm:t>
        <a:bodyPr/>
        <a:lstStyle/>
        <a:p>
          <a:r>
            <a:rPr lang="en-US" baseline="0" dirty="0"/>
            <a:t>Design is publicly available and can be modified and expanded by users</a:t>
          </a:r>
          <a:endParaRPr lang="en-US" dirty="0"/>
        </a:p>
      </dgm:t>
    </dgm:pt>
    <dgm:pt modelId="{1846C96E-3E36-E84A-935F-9449734B2A09}" type="parTrans" cxnId="{3C558A2E-5A24-CE4E-BC6F-05F5358CF9F3}">
      <dgm:prSet/>
      <dgm:spPr/>
      <dgm:t>
        <a:bodyPr/>
        <a:lstStyle/>
        <a:p>
          <a:endParaRPr lang="en-US"/>
        </a:p>
      </dgm:t>
    </dgm:pt>
    <dgm:pt modelId="{69BE75F9-77FF-F740-A5D3-CD3E5BAB0FFB}" type="sibTrans" cxnId="{3C558A2E-5A24-CE4E-BC6F-05F5358CF9F3}">
      <dgm:prSet/>
      <dgm:spPr/>
      <dgm:t>
        <a:bodyPr/>
        <a:lstStyle/>
        <a:p>
          <a:endParaRPr lang="en-US"/>
        </a:p>
      </dgm:t>
    </dgm:pt>
    <dgm:pt modelId="{E3D7F615-945D-BE42-A788-E3A196819B31}">
      <dgm:prSet/>
      <dgm:spPr/>
      <dgm:t>
        <a:bodyPr/>
        <a:lstStyle/>
        <a:p>
          <a:r>
            <a:rPr lang="en-US" baseline="0"/>
            <a:t>Uses tools and utilities to accomplish tasks</a:t>
          </a:r>
          <a:endParaRPr lang="en-US"/>
        </a:p>
      </dgm:t>
    </dgm:pt>
    <dgm:pt modelId="{D00DF1E2-B1FC-9942-9347-90C4A3D4A90F}" type="parTrans" cxnId="{400D3B60-4D4C-7F45-B379-E4F8AAD59454}">
      <dgm:prSet/>
      <dgm:spPr/>
      <dgm:t>
        <a:bodyPr/>
        <a:lstStyle/>
        <a:p>
          <a:endParaRPr lang="en-US"/>
        </a:p>
      </dgm:t>
    </dgm:pt>
    <dgm:pt modelId="{B492D4E7-F1D1-1C49-BE55-4639E7135CCC}" type="sibTrans" cxnId="{400D3B60-4D4C-7F45-B379-E4F8AAD59454}">
      <dgm:prSet/>
      <dgm:spPr/>
      <dgm:t>
        <a:bodyPr/>
        <a:lstStyle/>
        <a:p>
          <a:endParaRPr lang="en-US"/>
        </a:p>
      </dgm:t>
    </dgm:pt>
    <dgm:pt modelId="{1D4CD82D-6F14-4544-B04C-5DC969DCEE69}">
      <dgm:prSet/>
      <dgm:spPr/>
      <dgm:t>
        <a:bodyPr/>
        <a:lstStyle/>
        <a:p>
          <a:r>
            <a:rPr lang="en-US" baseline="0"/>
            <a:t>Available for multiple users and multi-tasking</a:t>
          </a:r>
          <a:endParaRPr lang="en-US"/>
        </a:p>
      </dgm:t>
    </dgm:pt>
    <dgm:pt modelId="{C1FAB4CD-AAC1-934B-8D93-F56128C844A3}" type="parTrans" cxnId="{85D6FE36-9842-C04A-AA84-3214F9FE5A81}">
      <dgm:prSet/>
      <dgm:spPr/>
      <dgm:t>
        <a:bodyPr/>
        <a:lstStyle/>
        <a:p>
          <a:endParaRPr lang="en-US"/>
        </a:p>
      </dgm:t>
    </dgm:pt>
    <dgm:pt modelId="{BF4EEF5C-D179-FD4C-BA9C-1D9A7813F362}" type="sibTrans" cxnId="{85D6FE36-9842-C04A-AA84-3214F9FE5A81}">
      <dgm:prSet/>
      <dgm:spPr/>
      <dgm:t>
        <a:bodyPr/>
        <a:lstStyle/>
        <a:p>
          <a:endParaRPr lang="en-US"/>
        </a:p>
      </dgm:t>
    </dgm:pt>
    <dgm:pt modelId="{EA91F32D-1F19-2343-9695-D9DE2F35D591}">
      <dgm:prSet/>
      <dgm:spPr/>
      <dgm:t>
        <a:bodyPr/>
        <a:lstStyle/>
        <a:p>
          <a:r>
            <a:rPr lang="en-US" baseline="0"/>
            <a:t>Built to handle networking</a:t>
          </a:r>
          <a:endParaRPr lang="en-US" dirty="0"/>
        </a:p>
      </dgm:t>
    </dgm:pt>
    <dgm:pt modelId="{BE9A562A-CBE0-294D-BF67-97B7086AC9E3}" type="parTrans" cxnId="{3722949F-58C0-B540-AF37-206E0D26CB7D}">
      <dgm:prSet/>
      <dgm:spPr/>
      <dgm:t>
        <a:bodyPr/>
        <a:lstStyle/>
        <a:p>
          <a:endParaRPr lang="en-US"/>
        </a:p>
      </dgm:t>
    </dgm:pt>
    <dgm:pt modelId="{529FABF4-44E7-2744-A1F1-494DA3E9BA31}" type="sibTrans" cxnId="{3722949F-58C0-B540-AF37-206E0D26CB7D}">
      <dgm:prSet/>
      <dgm:spPr/>
      <dgm:t>
        <a:bodyPr/>
        <a:lstStyle/>
        <a:p>
          <a:endParaRPr lang="en-US"/>
        </a:p>
      </dgm:t>
    </dgm:pt>
    <dgm:pt modelId="{155D0D60-187D-4045-9388-430420FAD139}" type="pres">
      <dgm:prSet presAssocID="{88E8C363-9653-194E-AF89-846CD36BC19A}" presName="linear" presStyleCnt="0">
        <dgm:presLayoutVars>
          <dgm:animLvl val="lvl"/>
          <dgm:resizeHandles val="exact"/>
        </dgm:presLayoutVars>
      </dgm:prSet>
      <dgm:spPr/>
    </dgm:pt>
    <dgm:pt modelId="{81C5E042-FDF7-3446-8885-73BE1E37D228}" type="pres">
      <dgm:prSet presAssocID="{4826AE3B-9AA0-EE44-9FB4-267E1884CF95}" presName="parentText" presStyleLbl="node1" presStyleIdx="0" presStyleCnt="4">
        <dgm:presLayoutVars>
          <dgm:chMax val="0"/>
          <dgm:bulletEnabled val="1"/>
        </dgm:presLayoutVars>
      </dgm:prSet>
      <dgm:spPr/>
    </dgm:pt>
    <dgm:pt modelId="{54A5135E-6F84-444C-9642-1BAA112ED3F0}" type="pres">
      <dgm:prSet presAssocID="{4826AE3B-9AA0-EE44-9FB4-267E1884CF95}" presName="childText" presStyleLbl="revTx" presStyleIdx="0" presStyleCnt="1">
        <dgm:presLayoutVars>
          <dgm:bulletEnabled val="1"/>
        </dgm:presLayoutVars>
      </dgm:prSet>
      <dgm:spPr/>
    </dgm:pt>
    <dgm:pt modelId="{381E70D7-513C-9442-8857-A84CF0C948C0}" type="pres">
      <dgm:prSet presAssocID="{E3D7F615-945D-BE42-A788-E3A196819B31}" presName="parentText" presStyleLbl="node1" presStyleIdx="1" presStyleCnt="4">
        <dgm:presLayoutVars>
          <dgm:chMax val="0"/>
          <dgm:bulletEnabled val="1"/>
        </dgm:presLayoutVars>
      </dgm:prSet>
      <dgm:spPr/>
    </dgm:pt>
    <dgm:pt modelId="{942CE5F2-BA27-194D-8739-D940448E08A9}" type="pres">
      <dgm:prSet presAssocID="{B492D4E7-F1D1-1C49-BE55-4639E7135CCC}" presName="spacer" presStyleCnt="0"/>
      <dgm:spPr/>
    </dgm:pt>
    <dgm:pt modelId="{3F6BE7F7-3721-F74A-9C0E-BAE131372FC1}" type="pres">
      <dgm:prSet presAssocID="{1D4CD82D-6F14-4544-B04C-5DC969DCEE69}" presName="parentText" presStyleLbl="node1" presStyleIdx="2" presStyleCnt="4">
        <dgm:presLayoutVars>
          <dgm:chMax val="0"/>
          <dgm:bulletEnabled val="1"/>
        </dgm:presLayoutVars>
      </dgm:prSet>
      <dgm:spPr/>
    </dgm:pt>
    <dgm:pt modelId="{E5625531-9C0B-CE4D-959C-47DBEFE6D620}" type="pres">
      <dgm:prSet presAssocID="{BF4EEF5C-D179-FD4C-BA9C-1D9A7813F362}" presName="spacer" presStyleCnt="0"/>
      <dgm:spPr/>
    </dgm:pt>
    <dgm:pt modelId="{5E6CD036-DCF3-B049-8D68-14DA0D1FEE82}" type="pres">
      <dgm:prSet presAssocID="{EA91F32D-1F19-2343-9695-D9DE2F35D591}" presName="parentText" presStyleLbl="node1" presStyleIdx="3" presStyleCnt="4">
        <dgm:presLayoutVars>
          <dgm:chMax val="0"/>
          <dgm:bulletEnabled val="1"/>
        </dgm:presLayoutVars>
      </dgm:prSet>
      <dgm:spPr/>
    </dgm:pt>
  </dgm:ptLst>
  <dgm:cxnLst>
    <dgm:cxn modelId="{5838DA16-C08E-AF44-AFB2-DE77A1003D38}" type="presOf" srcId="{E3D7F615-945D-BE42-A788-E3A196819B31}" destId="{381E70D7-513C-9442-8857-A84CF0C948C0}" srcOrd="0" destOrd="0" presId="urn:microsoft.com/office/officeart/2005/8/layout/vList2"/>
    <dgm:cxn modelId="{3C558A2E-5A24-CE4E-BC6F-05F5358CF9F3}" srcId="{4826AE3B-9AA0-EE44-9FB4-267E1884CF95}" destId="{C376061B-AD70-8746-A294-EA469F9169A6}" srcOrd="0" destOrd="0" parTransId="{1846C96E-3E36-E84A-935F-9449734B2A09}" sibTransId="{69BE75F9-77FF-F740-A5D3-CD3E5BAB0FFB}"/>
    <dgm:cxn modelId="{85D6FE36-9842-C04A-AA84-3214F9FE5A81}" srcId="{88E8C363-9653-194E-AF89-846CD36BC19A}" destId="{1D4CD82D-6F14-4544-B04C-5DC969DCEE69}" srcOrd="2" destOrd="0" parTransId="{C1FAB4CD-AAC1-934B-8D93-F56128C844A3}" sibTransId="{BF4EEF5C-D179-FD4C-BA9C-1D9A7813F362}"/>
    <dgm:cxn modelId="{400D3B60-4D4C-7F45-B379-E4F8AAD59454}" srcId="{88E8C363-9653-194E-AF89-846CD36BC19A}" destId="{E3D7F615-945D-BE42-A788-E3A196819B31}" srcOrd="1" destOrd="0" parTransId="{D00DF1E2-B1FC-9942-9347-90C4A3D4A90F}" sibTransId="{B492D4E7-F1D1-1C49-BE55-4639E7135CCC}"/>
    <dgm:cxn modelId="{3F37B566-60AA-4B40-820D-4DC8A6345FD6}" srcId="{88E8C363-9653-194E-AF89-846CD36BC19A}" destId="{4826AE3B-9AA0-EE44-9FB4-267E1884CF95}" srcOrd="0" destOrd="0" parTransId="{99B36414-D463-6C46-85C3-B7B7380D94B4}" sibTransId="{8270A211-EFE8-4A45-9A17-1B1F64EABC6A}"/>
    <dgm:cxn modelId="{408D714A-6A92-804E-AB00-7C2B66FF8B82}" type="presOf" srcId="{4826AE3B-9AA0-EE44-9FB4-267E1884CF95}" destId="{81C5E042-FDF7-3446-8885-73BE1E37D228}" srcOrd="0" destOrd="0" presId="urn:microsoft.com/office/officeart/2005/8/layout/vList2"/>
    <dgm:cxn modelId="{2D8D034E-B1F9-7A47-AF5A-C92A1D9EAC7A}" type="presOf" srcId="{1D4CD82D-6F14-4544-B04C-5DC969DCEE69}" destId="{3F6BE7F7-3721-F74A-9C0E-BAE131372FC1}" srcOrd="0" destOrd="0" presId="urn:microsoft.com/office/officeart/2005/8/layout/vList2"/>
    <dgm:cxn modelId="{A681EB50-B602-6449-8B6A-687B7FE93BDA}" type="presOf" srcId="{88E8C363-9653-194E-AF89-846CD36BC19A}" destId="{155D0D60-187D-4045-9388-430420FAD139}" srcOrd="0" destOrd="0" presId="urn:microsoft.com/office/officeart/2005/8/layout/vList2"/>
    <dgm:cxn modelId="{6AB3878F-F9C5-EC4D-A85B-BCDDEB2A95AB}" type="presOf" srcId="{C376061B-AD70-8746-A294-EA469F9169A6}" destId="{54A5135E-6F84-444C-9642-1BAA112ED3F0}" srcOrd="0" destOrd="0" presId="urn:microsoft.com/office/officeart/2005/8/layout/vList2"/>
    <dgm:cxn modelId="{3722949F-58C0-B540-AF37-206E0D26CB7D}" srcId="{88E8C363-9653-194E-AF89-846CD36BC19A}" destId="{EA91F32D-1F19-2343-9695-D9DE2F35D591}" srcOrd="3" destOrd="0" parTransId="{BE9A562A-CBE0-294D-BF67-97B7086AC9E3}" sibTransId="{529FABF4-44E7-2744-A1F1-494DA3E9BA31}"/>
    <dgm:cxn modelId="{0C3000A8-9677-EB42-B1FA-130DA14A963A}" type="presOf" srcId="{EA91F32D-1F19-2343-9695-D9DE2F35D591}" destId="{5E6CD036-DCF3-B049-8D68-14DA0D1FEE82}" srcOrd="0" destOrd="0" presId="urn:microsoft.com/office/officeart/2005/8/layout/vList2"/>
    <dgm:cxn modelId="{97B7E050-04DE-4A4D-A1EC-8F22E4E299B3}" type="presParOf" srcId="{155D0D60-187D-4045-9388-430420FAD139}" destId="{81C5E042-FDF7-3446-8885-73BE1E37D228}" srcOrd="0" destOrd="0" presId="urn:microsoft.com/office/officeart/2005/8/layout/vList2"/>
    <dgm:cxn modelId="{EF172391-C7D7-574F-9206-A84600969D37}" type="presParOf" srcId="{155D0D60-187D-4045-9388-430420FAD139}" destId="{54A5135E-6F84-444C-9642-1BAA112ED3F0}" srcOrd="1" destOrd="0" presId="urn:microsoft.com/office/officeart/2005/8/layout/vList2"/>
    <dgm:cxn modelId="{F864BB39-8E1D-0E4B-A189-75AFAF309A9F}" type="presParOf" srcId="{155D0D60-187D-4045-9388-430420FAD139}" destId="{381E70D7-513C-9442-8857-A84CF0C948C0}" srcOrd="2" destOrd="0" presId="urn:microsoft.com/office/officeart/2005/8/layout/vList2"/>
    <dgm:cxn modelId="{B1B93952-8D0C-5C4F-A262-87C885511A03}" type="presParOf" srcId="{155D0D60-187D-4045-9388-430420FAD139}" destId="{942CE5F2-BA27-194D-8739-D940448E08A9}" srcOrd="3" destOrd="0" presId="urn:microsoft.com/office/officeart/2005/8/layout/vList2"/>
    <dgm:cxn modelId="{3B01172B-EB34-8F4B-8A97-CAFA8B4CB591}" type="presParOf" srcId="{155D0D60-187D-4045-9388-430420FAD139}" destId="{3F6BE7F7-3721-F74A-9C0E-BAE131372FC1}" srcOrd="4" destOrd="0" presId="urn:microsoft.com/office/officeart/2005/8/layout/vList2"/>
    <dgm:cxn modelId="{3847AE5C-EAF7-7B49-AD54-579F6FFA275B}" type="presParOf" srcId="{155D0D60-187D-4045-9388-430420FAD139}" destId="{E5625531-9C0B-CE4D-959C-47DBEFE6D620}" srcOrd="5" destOrd="0" presId="urn:microsoft.com/office/officeart/2005/8/layout/vList2"/>
    <dgm:cxn modelId="{FAFADAC6-8B63-EA44-951B-C38233FAF5B3}" type="presParOf" srcId="{155D0D60-187D-4045-9388-430420FAD139}" destId="{5E6CD036-DCF3-B049-8D68-14DA0D1FEE8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8DF750-3CFA-D94D-957D-F2ADCD8A23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8C790A2-0ADA-0D47-8D7B-3049BF9ED882}">
      <dgm:prSet/>
      <dgm:spPr/>
      <dgm:t>
        <a:bodyPr/>
        <a:lstStyle/>
        <a:p>
          <a:r>
            <a:rPr lang="en-US" baseline="0" dirty="0"/>
            <a:t>Groups of data available to the end user</a:t>
          </a:r>
          <a:endParaRPr lang="en-US" dirty="0"/>
        </a:p>
      </dgm:t>
    </dgm:pt>
    <dgm:pt modelId="{80928DD1-6397-4342-AE52-3E11EF783B80}" type="parTrans" cxnId="{1371FC3F-4456-A84D-8DD6-BB2DEE69C6B7}">
      <dgm:prSet/>
      <dgm:spPr/>
      <dgm:t>
        <a:bodyPr/>
        <a:lstStyle/>
        <a:p>
          <a:endParaRPr lang="en-US"/>
        </a:p>
      </dgm:t>
    </dgm:pt>
    <dgm:pt modelId="{54E6E6A4-A031-294F-B207-430745B9BDB6}" type="sibTrans" cxnId="{1371FC3F-4456-A84D-8DD6-BB2DEE69C6B7}">
      <dgm:prSet/>
      <dgm:spPr/>
      <dgm:t>
        <a:bodyPr/>
        <a:lstStyle/>
        <a:p>
          <a:endParaRPr lang="en-US"/>
        </a:p>
      </dgm:t>
    </dgm:pt>
    <dgm:pt modelId="{938747A6-2D00-8344-9A72-4BDD949E1FDA}">
      <dgm:prSet/>
      <dgm:spPr/>
      <dgm:t>
        <a:bodyPr/>
        <a:lstStyle/>
        <a:p>
          <a:r>
            <a:rPr lang="en-US" baseline="0"/>
            <a:t>Examples:</a:t>
          </a:r>
          <a:endParaRPr lang="en-US"/>
        </a:p>
      </dgm:t>
    </dgm:pt>
    <dgm:pt modelId="{C26D3225-353B-F44F-8154-CDAA52F9422D}" type="parTrans" cxnId="{271ECB61-DFA3-C844-A9CE-57409CA264FB}">
      <dgm:prSet/>
      <dgm:spPr/>
      <dgm:t>
        <a:bodyPr/>
        <a:lstStyle/>
        <a:p>
          <a:endParaRPr lang="en-US"/>
        </a:p>
      </dgm:t>
    </dgm:pt>
    <dgm:pt modelId="{0090DB76-EB9E-1646-996B-6E4FEE483634}" type="sibTrans" cxnId="{271ECB61-DFA3-C844-A9CE-57409CA264FB}">
      <dgm:prSet/>
      <dgm:spPr/>
      <dgm:t>
        <a:bodyPr/>
        <a:lstStyle/>
        <a:p>
          <a:endParaRPr lang="en-US"/>
        </a:p>
      </dgm:t>
    </dgm:pt>
    <dgm:pt modelId="{1B352483-7C69-5D47-B215-F3BEBB03A5F9}">
      <dgm:prSet/>
      <dgm:spPr/>
      <dgm:t>
        <a:bodyPr/>
        <a:lstStyle/>
        <a:p>
          <a:r>
            <a:rPr lang="en-US" baseline="0"/>
            <a:t>Music file</a:t>
          </a:r>
          <a:endParaRPr lang="en-US"/>
        </a:p>
      </dgm:t>
    </dgm:pt>
    <dgm:pt modelId="{D2D7A55B-3281-BC43-8A23-CF5D7EB77935}" type="parTrans" cxnId="{6FFD49CF-E8FD-BE41-9BB4-92EC8D2CABB1}">
      <dgm:prSet/>
      <dgm:spPr/>
      <dgm:t>
        <a:bodyPr/>
        <a:lstStyle/>
        <a:p>
          <a:endParaRPr lang="en-US"/>
        </a:p>
      </dgm:t>
    </dgm:pt>
    <dgm:pt modelId="{E93AA172-37FE-6948-AE5F-DEEA26EB58E6}" type="sibTrans" cxnId="{6FFD49CF-E8FD-BE41-9BB4-92EC8D2CABB1}">
      <dgm:prSet/>
      <dgm:spPr/>
      <dgm:t>
        <a:bodyPr/>
        <a:lstStyle/>
        <a:p>
          <a:endParaRPr lang="en-US"/>
        </a:p>
      </dgm:t>
    </dgm:pt>
    <dgm:pt modelId="{4D5893C9-6B7C-804F-8158-48860A33F52F}">
      <dgm:prSet/>
      <dgm:spPr/>
      <dgm:t>
        <a:bodyPr/>
        <a:lstStyle/>
        <a:p>
          <a:r>
            <a:rPr lang="en-US" baseline="0"/>
            <a:t>Text file</a:t>
          </a:r>
          <a:endParaRPr lang="en-US"/>
        </a:p>
      </dgm:t>
    </dgm:pt>
    <dgm:pt modelId="{6FE56CD2-0C4F-9845-AFBE-A74D8DB193D3}" type="parTrans" cxnId="{39DC436B-4045-0A48-8002-CDB7589455DC}">
      <dgm:prSet/>
      <dgm:spPr/>
      <dgm:t>
        <a:bodyPr/>
        <a:lstStyle/>
        <a:p>
          <a:endParaRPr lang="en-US"/>
        </a:p>
      </dgm:t>
    </dgm:pt>
    <dgm:pt modelId="{837056F7-7969-714D-AC8A-8BA6ED3E907A}" type="sibTrans" cxnId="{39DC436B-4045-0A48-8002-CDB7589455DC}">
      <dgm:prSet/>
      <dgm:spPr/>
      <dgm:t>
        <a:bodyPr/>
        <a:lstStyle/>
        <a:p>
          <a:endParaRPr lang="en-US"/>
        </a:p>
      </dgm:t>
    </dgm:pt>
    <dgm:pt modelId="{44BB5A4E-A4B4-FE42-BB0E-67B7260C23E6}">
      <dgm:prSet/>
      <dgm:spPr/>
      <dgm:t>
        <a:bodyPr/>
        <a:lstStyle/>
        <a:p>
          <a:r>
            <a:rPr lang="en-US" baseline="0"/>
            <a:t>Image file</a:t>
          </a:r>
          <a:endParaRPr lang="en-US"/>
        </a:p>
      </dgm:t>
    </dgm:pt>
    <dgm:pt modelId="{84ED0AAD-C524-4748-B4CF-899BA5DDC362}" type="parTrans" cxnId="{F6D96872-A9DF-8148-B4FC-FB81D38D85AE}">
      <dgm:prSet/>
      <dgm:spPr/>
      <dgm:t>
        <a:bodyPr/>
        <a:lstStyle/>
        <a:p>
          <a:endParaRPr lang="en-US"/>
        </a:p>
      </dgm:t>
    </dgm:pt>
    <dgm:pt modelId="{F50D45E0-CA66-4D44-8F18-149C5B8DFB53}" type="sibTrans" cxnId="{F6D96872-A9DF-8148-B4FC-FB81D38D85AE}">
      <dgm:prSet/>
      <dgm:spPr/>
      <dgm:t>
        <a:bodyPr/>
        <a:lstStyle/>
        <a:p>
          <a:endParaRPr lang="en-US"/>
        </a:p>
      </dgm:t>
    </dgm:pt>
    <dgm:pt modelId="{70130107-974D-B448-97C2-8DE1FE7FDDDC}" type="pres">
      <dgm:prSet presAssocID="{C68DF750-3CFA-D94D-957D-F2ADCD8A2357}" presName="linear" presStyleCnt="0">
        <dgm:presLayoutVars>
          <dgm:animLvl val="lvl"/>
          <dgm:resizeHandles val="exact"/>
        </dgm:presLayoutVars>
      </dgm:prSet>
      <dgm:spPr/>
    </dgm:pt>
    <dgm:pt modelId="{B415ED58-4017-754D-A769-92EEE2359751}" type="pres">
      <dgm:prSet presAssocID="{B8C790A2-0ADA-0D47-8D7B-3049BF9ED882}" presName="parentText" presStyleLbl="node1" presStyleIdx="0" presStyleCnt="2">
        <dgm:presLayoutVars>
          <dgm:chMax val="0"/>
          <dgm:bulletEnabled val="1"/>
        </dgm:presLayoutVars>
      </dgm:prSet>
      <dgm:spPr/>
    </dgm:pt>
    <dgm:pt modelId="{76F22D31-B612-8443-B4F6-7CBF84A4ACF0}" type="pres">
      <dgm:prSet presAssocID="{54E6E6A4-A031-294F-B207-430745B9BDB6}" presName="spacer" presStyleCnt="0"/>
      <dgm:spPr/>
    </dgm:pt>
    <dgm:pt modelId="{4B5A524A-5AFF-724F-8D0C-EA01D69C887F}" type="pres">
      <dgm:prSet presAssocID="{938747A6-2D00-8344-9A72-4BDD949E1FDA}" presName="parentText" presStyleLbl="node1" presStyleIdx="1" presStyleCnt="2">
        <dgm:presLayoutVars>
          <dgm:chMax val="0"/>
          <dgm:bulletEnabled val="1"/>
        </dgm:presLayoutVars>
      </dgm:prSet>
      <dgm:spPr/>
    </dgm:pt>
    <dgm:pt modelId="{7DF52DE4-54CF-8E45-91C0-7F0236A7AB19}" type="pres">
      <dgm:prSet presAssocID="{938747A6-2D00-8344-9A72-4BDD949E1FDA}" presName="childText" presStyleLbl="revTx" presStyleIdx="0" presStyleCnt="1">
        <dgm:presLayoutVars>
          <dgm:bulletEnabled val="1"/>
        </dgm:presLayoutVars>
      </dgm:prSet>
      <dgm:spPr/>
    </dgm:pt>
  </dgm:ptLst>
  <dgm:cxnLst>
    <dgm:cxn modelId="{1371FC3F-4456-A84D-8DD6-BB2DEE69C6B7}" srcId="{C68DF750-3CFA-D94D-957D-F2ADCD8A2357}" destId="{B8C790A2-0ADA-0D47-8D7B-3049BF9ED882}" srcOrd="0" destOrd="0" parTransId="{80928DD1-6397-4342-AE52-3E11EF783B80}" sibTransId="{54E6E6A4-A031-294F-B207-430745B9BDB6}"/>
    <dgm:cxn modelId="{29E9D860-4F8B-324B-8C12-0EF4CAA3FFD6}" type="presOf" srcId="{938747A6-2D00-8344-9A72-4BDD949E1FDA}" destId="{4B5A524A-5AFF-724F-8D0C-EA01D69C887F}" srcOrd="0" destOrd="0" presId="urn:microsoft.com/office/officeart/2005/8/layout/vList2"/>
    <dgm:cxn modelId="{271ECB61-DFA3-C844-A9CE-57409CA264FB}" srcId="{C68DF750-3CFA-D94D-957D-F2ADCD8A2357}" destId="{938747A6-2D00-8344-9A72-4BDD949E1FDA}" srcOrd="1" destOrd="0" parTransId="{C26D3225-353B-F44F-8154-CDAA52F9422D}" sibTransId="{0090DB76-EB9E-1646-996B-6E4FEE483634}"/>
    <dgm:cxn modelId="{66BBBC66-FF98-924F-8D67-7253C4BE61BD}" type="presOf" srcId="{B8C790A2-0ADA-0D47-8D7B-3049BF9ED882}" destId="{B415ED58-4017-754D-A769-92EEE2359751}" srcOrd="0" destOrd="0" presId="urn:microsoft.com/office/officeart/2005/8/layout/vList2"/>
    <dgm:cxn modelId="{DA76B448-14B2-BC4A-8D0E-FDAC3B25D33A}" type="presOf" srcId="{44BB5A4E-A4B4-FE42-BB0E-67B7260C23E6}" destId="{7DF52DE4-54CF-8E45-91C0-7F0236A7AB19}" srcOrd="0" destOrd="2" presId="urn:microsoft.com/office/officeart/2005/8/layout/vList2"/>
    <dgm:cxn modelId="{39DC436B-4045-0A48-8002-CDB7589455DC}" srcId="{938747A6-2D00-8344-9A72-4BDD949E1FDA}" destId="{4D5893C9-6B7C-804F-8158-48860A33F52F}" srcOrd="1" destOrd="0" parTransId="{6FE56CD2-0C4F-9845-AFBE-A74D8DB193D3}" sibTransId="{837056F7-7969-714D-AC8A-8BA6ED3E907A}"/>
    <dgm:cxn modelId="{F6D96872-A9DF-8148-B4FC-FB81D38D85AE}" srcId="{938747A6-2D00-8344-9A72-4BDD949E1FDA}" destId="{44BB5A4E-A4B4-FE42-BB0E-67B7260C23E6}" srcOrd="2" destOrd="0" parTransId="{84ED0AAD-C524-4748-B4CF-899BA5DDC362}" sibTransId="{F50D45E0-CA66-4D44-8F18-149C5B8DFB53}"/>
    <dgm:cxn modelId="{FEA15077-F7B2-DE4B-B4F1-D774FBAE3F48}" type="presOf" srcId="{4D5893C9-6B7C-804F-8158-48860A33F52F}" destId="{7DF52DE4-54CF-8E45-91C0-7F0236A7AB19}" srcOrd="0" destOrd="1" presId="urn:microsoft.com/office/officeart/2005/8/layout/vList2"/>
    <dgm:cxn modelId="{E623BEB2-FD11-3348-841B-53313C0C16A9}" type="presOf" srcId="{C68DF750-3CFA-D94D-957D-F2ADCD8A2357}" destId="{70130107-974D-B448-97C2-8DE1FE7FDDDC}" srcOrd="0" destOrd="0" presId="urn:microsoft.com/office/officeart/2005/8/layout/vList2"/>
    <dgm:cxn modelId="{6FFD49CF-E8FD-BE41-9BB4-92EC8D2CABB1}" srcId="{938747A6-2D00-8344-9A72-4BDD949E1FDA}" destId="{1B352483-7C69-5D47-B215-F3BEBB03A5F9}" srcOrd="0" destOrd="0" parTransId="{D2D7A55B-3281-BC43-8A23-CF5D7EB77935}" sibTransId="{E93AA172-37FE-6948-AE5F-DEEA26EB58E6}"/>
    <dgm:cxn modelId="{20BE59CF-7607-E040-AA5F-E4FA91EE9795}" type="presOf" srcId="{1B352483-7C69-5D47-B215-F3BEBB03A5F9}" destId="{7DF52DE4-54CF-8E45-91C0-7F0236A7AB19}" srcOrd="0" destOrd="0" presId="urn:microsoft.com/office/officeart/2005/8/layout/vList2"/>
    <dgm:cxn modelId="{C81E15B6-248B-C64F-94BB-DBA296944F70}" type="presParOf" srcId="{70130107-974D-B448-97C2-8DE1FE7FDDDC}" destId="{B415ED58-4017-754D-A769-92EEE2359751}" srcOrd="0" destOrd="0" presId="urn:microsoft.com/office/officeart/2005/8/layout/vList2"/>
    <dgm:cxn modelId="{E3DD7DA2-0518-CE4F-A293-7C006A7593BC}" type="presParOf" srcId="{70130107-974D-B448-97C2-8DE1FE7FDDDC}" destId="{76F22D31-B612-8443-B4F6-7CBF84A4ACF0}" srcOrd="1" destOrd="0" presId="urn:microsoft.com/office/officeart/2005/8/layout/vList2"/>
    <dgm:cxn modelId="{D9C9DE6B-0657-754E-BA69-0DA5F49D83C9}" type="presParOf" srcId="{70130107-974D-B448-97C2-8DE1FE7FDDDC}" destId="{4B5A524A-5AFF-724F-8D0C-EA01D69C887F}" srcOrd="2" destOrd="0" presId="urn:microsoft.com/office/officeart/2005/8/layout/vList2"/>
    <dgm:cxn modelId="{414B4DAF-3041-E742-B06D-6AFFEA0DF7AE}" type="presParOf" srcId="{70130107-974D-B448-97C2-8DE1FE7FDDDC}" destId="{7DF52DE4-54CF-8E45-91C0-7F0236A7AB1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F0580D-5DF7-9E41-9388-D5B8F6E4EA37}" type="doc">
      <dgm:prSet loTypeId="urn:microsoft.com/office/officeart/2005/8/layout/default" loCatId="list" qsTypeId="urn:microsoft.com/office/officeart/2005/8/quickstyle/simple1" qsCatId="simple" csTypeId="urn:microsoft.com/office/officeart/2005/8/colors/accent5_3" csCatId="accent5" phldr="1"/>
      <dgm:spPr/>
      <dgm:t>
        <a:bodyPr/>
        <a:lstStyle/>
        <a:p>
          <a:endParaRPr lang="en-US"/>
        </a:p>
      </dgm:t>
    </dgm:pt>
    <dgm:pt modelId="{E06469AF-6BDA-754E-9142-44FBB9A09828}">
      <dgm:prSet/>
      <dgm:spPr/>
      <dgm:t>
        <a:bodyPr/>
        <a:lstStyle/>
        <a:p>
          <a:r>
            <a:rPr lang="en-US"/>
            <a:t>Hardware—four major subsystems: </a:t>
          </a:r>
        </a:p>
      </dgm:t>
    </dgm:pt>
    <dgm:pt modelId="{BC9E28DE-8CB7-7C4A-B445-F9552C7B17B8}" type="parTrans" cxnId="{441E515A-7C15-5947-9F82-35B9FE4624A6}">
      <dgm:prSet/>
      <dgm:spPr/>
      <dgm:t>
        <a:bodyPr/>
        <a:lstStyle/>
        <a:p>
          <a:endParaRPr lang="en-US"/>
        </a:p>
      </dgm:t>
    </dgm:pt>
    <dgm:pt modelId="{84DFE64B-6548-F743-8E11-6C0C6258E692}" type="sibTrans" cxnId="{441E515A-7C15-5947-9F82-35B9FE4624A6}">
      <dgm:prSet/>
      <dgm:spPr/>
      <dgm:t>
        <a:bodyPr/>
        <a:lstStyle/>
        <a:p>
          <a:endParaRPr lang="en-US"/>
        </a:p>
      </dgm:t>
    </dgm:pt>
    <dgm:pt modelId="{5EF4D089-1115-0348-9512-75E15CF2DF6F}">
      <dgm:prSet/>
      <dgm:spPr/>
      <dgm:t>
        <a:bodyPr/>
        <a:lstStyle/>
        <a:p>
          <a:r>
            <a:rPr lang="en-US"/>
            <a:t>CPU</a:t>
          </a:r>
        </a:p>
      </dgm:t>
    </dgm:pt>
    <dgm:pt modelId="{796DB477-5472-E443-BCCE-E530C79859A9}" type="parTrans" cxnId="{D6A6B75E-0628-404C-A4DA-DCA607B1D38E}">
      <dgm:prSet/>
      <dgm:spPr/>
      <dgm:t>
        <a:bodyPr/>
        <a:lstStyle/>
        <a:p>
          <a:endParaRPr lang="en-US"/>
        </a:p>
      </dgm:t>
    </dgm:pt>
    <dgm:pt modelId="{793A416C-5497-7646-A75C-33BBE06779B2}" type="sibTrans" cxnId="{D6A6B75E-0628-404C-A4DA-DCA607B1D38E}">
      <dgm:prSet/>
      <dgm:spPr/>
      <dgm:t>
        <a:bodyPr/>
        <a:lstStyle/>
        <a:p>
          <a:endParaRPr lang="en-US"/>
        </a:p>
      </dgm:t>
    </dgm:pt>
    <dgm:pt modelId="{4B63342F-0C68-5149-99B3-F2472B0B02C2}">
      <dgm:prSet/>
      <dgm:spPr/>
      <dgm:t>
        <a:bodyPr/>
        <a:lstStyle/>
        <a:p>
          <a:r>
            <a:rPr lang="en-US"/>
            <a:t>RAM</a:t>
          </a:r>
        </a:p>
      </dgm:t>
    </dgm:pt>
    <dgm:pt modelId="{DBE0DCC2-3E42-7B46-8DCB-4FDF11BCC3C0}" type="parTrans" cxnId="{E5EFF265-BC0B-CC48-9090-A3A966BA2A5D}">
      <dgm:prSet/>
      <dgm:spPr/>
      <dgm:t>
        <a:bodyPr/>
        <a:lstStyle/>
        <a:p>
          <a:endParaRPr lang="en-US"/>
        </a:p>
      </dgm:t>
    </dgm:pt>
    <dgm:pt modelId="{57C124D8-9D86-F64A-A1FF-DD0FE323F8B0}" type="sibTrans" cxnId="{E5EFF265-BC0B-CC48-9090-A3A966BA2A5D}">
      <dgm:prSet/>
      <dgm:spPr/>
      <dgm:t>
        <a:bodyPr/>
        <a:lstStyle/>
        <a:p>
          <a:endParaRPr lang="en-US"/>
        </a:p>
      </dgm:t>
    </dgm:pt>
    <dgm:pt modelId="{8C3CAA3D-01C9-0042-9186-E298060982AD}">
      <dgm:prSet/>
      <dgm:spPr/>
      <dgm:t>
        <a:bodyPr/>
        <a:lstStyle/>
        <a:p>
          <a:r>
            <a:rPr lang="en-US" dirty="0"/>
            <a:t>Storage</a:t>
          </a:r>
        </a:p>
      </dgm:t>
    </dgm:pt>
    <dgm:pt modelId="{EF9A0345-B665-D04B-9E4B-F8ADC9A0535A}" type="parTrans" cxnId="{E6FB6EE4-B36F-8F47-B56E-C96C17B2FD0C}">
      <dgm:prSet/>
      <dgm:spPr/>
      <dgm:t>
        <a:bodyPr/>
        <a:lstStyle/>
        <a:p>
          <a:endParaRPr lang="en-US"/>
        </a:p>
      </dgm:t>
    </dgm:pt>
    <dgm:pt modelId="{4DB16DD0-5743-4046-AC7A-68DCF234E511}" type="sibTrans" cxnId="{E6FB6EE4-B36F-8F47-B56E-C96C17B2FD0C}">
      <dgm:prSet/>
      <dgm:spPr/>
      <dgm:t>
        <a:bodyPr/>
        <a:lstStyle/>
        <a:p>
          <a:endParaRPr lang="en-US"/>
        </a:p>
      </dgm:t>
    </dgm:pt>
    <dgm:pt modelId="{DFF5E486-733C-7549-9ACC-D7FBDFD4A7C8}">
      <dgm:prSet/>
      <dgm:spPr/>
      <dgm:t>
        <a:bodyPr/>
        <a:lstStyle/>
        <a:p>
          <a:r>
            <a:rPr lang="en-US"/>
            <a:t>Networking</a:t>
          </a:r>
        </a:p>
      </dgm:t>
    </dgm:pt>
    <dgm:pt modelId="{A4E62641-5FF2-3942-8695-A4DBB0CEDD04}" type="parTrans" cxnId="{FA9BAFAD-601E-424D-A43D-28009F7207F5}">
      <dgm:prSet/>
      <dgm:spPr/>
      <dgm:t>
        <a:bodyPr/>
        <a:lstStyle/>
        <a:p>
          <a:endParaRPr lang="en-US"/>
        </a:p>
      </dgm:t>
    </dgm:pt>
    <dgm:pt modelId="{4701B9A9-FF83-E342-B72B-C96A1F7E97F7}" type="sibTrans" cxnId="{FA9BAFAD-601E-424D-A43D-28009F7207F5}">
      <dgm:prSet/>
      <dgm:spPr/>
      <dgm:t>
        <a:bodyPr/>
        <a:lstStyle/>
        <a:p>
          <a:endParaRPr lang="en-US"/>
        </a:p>
      </dgm:t>
    </dgm:pt>
    <dgm:pt modelId="{DD4BF07A-95FA-8F45-BE5D-29188FE356C0}">
      <dgm:prSet/>
      <dgm:spPr/>
      <dgm:t>
        <a:bodyPr/>
        <a:lstStyle/>
        <a:p>
          <a:r>
            <a:rPr lang="en-US" dirty="0"/>
            <a:t>Operating system (OS): </a:t>
          </a:r>
        </a:p>
        <a:p>
          <a:r>
            <a:rPr lang="en-US" dirty="0"/>
            <a:t>Interface between user and hardware</a:t>
          </a:r>
        </a:p>
      </dgm:t>
    </dgm:pt>
    <dgm:pt modelId="{666F50B1-1F0D-AD44-A275-45415B06C20F}" type="parTrans" cxnId="{24FFAA9C-731A-E144-B5D3-58AB5EA9C7CD}">
      <dgm:prSet/>
      <dgm:spPr/>
      <dgm:t>
        <a:bodyPr/>
        <a:lstStyle/>
        <a:p>
          <a:endParaRPr lang="en-US"/>
        </a:p>
      </dgm:t>
    </dgm:pt>
    <dgm:pt modelId="{87DA3A91-A08C-3143-A2BA-83E5AADCFED4}" type="sibTrans" cxnId="{24FFAA9C-731A-E144-B5D3-58AB5EA9C7CD}">
      <dgm:prSet/>
      <dgm:spPr/>
      <dgm:t>
        <a:bodyPr/>
        <a:lstStyle/>
        <a:p>
          <a:endParaRPr lang="en-US"/>
        </a:p>
      </dgm:t>
    </dgm:pt>
    <dgm:pt modelId="{6FD02291-CDFC-DC4D-A7B1-C454A386BEDD}">
      <dgm:prSet/>
      <dgm:spPr/>
      <dgm:t>
        <a:bodyPr/>
        <a:lstStyle/>
        <a:p>
          <a:r>
            <a:rPr lang="en-US"/>
            <a:t>OS runs applications</a:t>
          </a:r>
        </a:p>
      </dgm:t>
    </dgm:pt>
    <dgm:pt modelId="{9110DFEF-698D-094D-875A-12A79DC6CDF4}" type="parTrans" cxnId="{3CAAFE2B-C257-614D-BD19-5AB9A6C7F9B8}">
      <dgm:prSet/>
      <dgm:spPr/>
      <dgm:t>
        <a:bodyPr/>
        <a:lstStyle/>
        <a:p>
          <a:endParaRPr lang="en-US"/>
        </a:p>
      </dgm:t>
    </dgm:pt>
    <dgm:pt modelId="{0F6BFBFE-2304-174C-BE95-1636BFAC7FC6}" type="sibTrans" cxnId="{3CAAFE2B-C257-614D-BD19-5AB9A6C7F9B8}">
      <dgm:prSet/>
      <dgm:spPr/>
      <dgm:t>
        <a:bodyPr/>
        <a:lstStyle/>
        <a:p>
          <a:endParaRPr lang="en-US"/>
        </a:p>
      </dgm:t>
    </dgm:pt>
    <dgm:pt modelId="{B462E0C4-E94F-2D43-97F2-D73B98CFB1E6}" type="pres">
      <dgm:prSet presAssocID="{5FF0580D-5DF7-9E41-9388-D5B8F6E4EA37}" presName="diagram" presStyleCnt="0">
        <dgm:presLayoutVars>
          <dgm:dir/>
          <dgm:resizeHandles val="exact"/>
        </dgm:presLayoutVars>
      </dgm:prSet>
      <dgm:spPr/>
    </dgm:pt>
    <dgm:pt modelId="{E129B6C4-6759-6A44-9038-3844490D16DD}" type="pres">
      <dgm:prSet presAssocID="{E06469AF-6BDA-754E-9142-44FBB9A09828}" presName="node" presStyleLbl="node1" presStyleIdx="0" presStyleCnt="3">
        <dgm:presLayoutVars>
          <dgm:bulletEnabled val="1"/>
        </dgm:presLayoutVars>
      </dgm:prSet>
      <dgm:spPr/>
    </dgm:pt>
    <dgm:pt modelId="{B9E0AA4D-6B07-184B-B574-AFCCF7E70130}" type="pres">
      <dgm:prSet presAssocID="{84DFE64B-6548-F743-8E11-6C0C6258E692}" presName="sibTrans" presStyleCnt="0"/>
      <dgm:spPr/>
    </dgm:pt>
    <dgm:pt modelId="{EF885917-8CF9-5E42-AEB0-09E58F10E156}" type="pres">
      <dgm:prSet presAssocID="{DD4BF07A-95FA-8F45-BE5D-29188FE356C0}" presName="node" presStyleLbl="node1" presStyleIdx="1" presStyleCnt="3">
        <dgm:presLayoutVars>
          <dgm:bulletEnabled val="1"/>
        </dgm:presLayoutVars>
      </dgm:prSet>
      <dgm:spPr/>
    </dgm:pt>
    <dgm:pt modelId="{C14AC35B-9FB8-6B42-8603-753D22058766}" type="pres">
      <dgm:prSet presAssocID="{87DA3A91-A08C-3143-A2BA-83E5AADCFED4}" presName="sibTrans" presStyleCnt="0"/>
      <dgm:spPr/>
    </dgm:pt>
    <dgm:pt modelId="{3400A4A6-D53B-064B-A97E-45F1813EBD41}" type="pres">
      <dgm:prSet presAssocID="{6FD02291-CDFC-DC4D-A7B1-C454A386BEDD}" presName="node" presStyleLbl="node1" presStyleIdx="2" presStyleCnt="3">
        <dgm:presLayoutVars>
          <dgm:bulletEnabled val="1"/>
        </dgm:presLayoutVars>
      </dgm:prSet>
      <dgm:spPr/>
    </dgm:pt>
  </dgm:ptLst>
  <dgm:cxnLst>
    <dgm:cxn modelId="{FFE3A212-2A7D-7648-B465-2AA2160430E5}" type="presOf" srcId="{DFF5E486-733C-7549-9ACC-D7FBDFD4A7C8}" destId="{E129B6C4-6759-6A44-9038-3844490D16DD}" srcOrd="0" destOrd="4" presId="urn:microsoft.com/office/officeart/2005/8/layout/default"/>
    <dgm:cxn modelId="{ADD28F15-98E9-A443-A0A7-6C7CAE8AD748}" type="presOf" srcId="{8C3CAA3D-01C9-0042-9186-E298060982AD}" destId="{E129B6C4-6759-6A44-9038-3844490D16DD}" srcOrd="0" destOrd="3" presId="urn:microsoft.com/office/officeart/2005/8/layout/default"/>
    <dgm:cxn modelId="{E40D3C24-5471-CB46-B5E4-0DAB07167F29}" type="presOf" srcId="{6FD02291-CDFC-DC4D-A7B1-C454A386BEDD}" destId="{3400A4A6-D53B-064B-A97E-45F1813EBD41}" srcOrd="0" destOrd="0" presId="urn:microsoft.com/office/officeart/2005/8/layout/default"/>
    <dgm:cxn modelId="{3CAAFE2B-C257-614D-BD19-5AB9A6C7F9B8}" srcId="{5FF0580D-5DF7-9E41-9388-D5B8F6E4EA37}" destId="{6FD02291-CDFC-DC4D-A7B1-C454A386BEDD}" srcOrd="2" destOrd="0" parTransId="{9110DFEF-698D-094D-875A-12A79DC6CDF4}" sibTransId="{0F6BFBFE-2304-174C-BE95-1636BFAC7FC6}"/>
    <dgm:cxn modelId="{8010595E-16F3-6B41-80A5-5CBC0775D112}" type="presOf" srcId="{4B63342F-0C68-5149-99B3-F2472B0B02C2}" destId="{E129B6C4-6759-6A44-9038-3844490D16DD}" srcOrd="0" destOrd="2" presId="urn:microsoft.com/office/officeart/2005/8/layout/default"/>
    <dgm:cxn modelId="{D6A6B75E-0628-404C-A4DA-DCA607B1D38E}" srcId="{E06469AF-6BDA-754E-9142-44FBB9A09828}" destId="{5EF4D089-1115-0348-9512-75E15CF2DF6F}" srcOrd="0" destOrd="0" parTransId="{796DB477-5472-E443-BCCE-E530C79859A9}" sibTransId="{793A416C-5497-7646-A75C-33BBE06779B2}"/>
    <dgm:cxn modelId="{E5EFF265-BC0B-CC48-9090-A3A966BA2A5D}" srcId="{E06469AF-6BDA-754E-9142-44FBB9A09828}" destId="{4B63342F-0C68-5149-99B3-F2472B0B02C2}" srcOrd="1" destOrd="0" parTransId="{DBE0DCC2-3E42-7B46-8DCB-4FDF11BCC3C0}" sibTransId="{57C124D8-9D86-F64A-A1FF-DD0FE323F8B0}"/>
    <dgm:cxn modelId="{7735C048-27C5-4E45-9957-1048E4A5BAC0}" type="presOf" srcId="{5EF4D089-1115-0348-9512-75E15CF2DF6F}" destId="{E129B6C4-6759-6A44-9038-3844490D16DD}" srcOrd="0" destOrd="1" presId="urn:microsoft.com/office/officeart/2005/8/layout/default"/>
    <dgm:cxn modelId="{05A62C6D-D202-D34B-8E7E-49C3F53AE1A5}" type="presOf" srcId="{E06469AF-6BDA-754E-9142-44FBB9A09828}" destId="{E129B6C4-6759-6A44-9038-3844490D16DD}" srcOrd="0" destOrd="0" presId="urn:microsoft.com/office/officeart/2005/8/layout/default"/>
    <dgm:cxn modelId="{441E515A-7C15-5947-9F82-35B9FE4624A6}" srcId="{5FF0580D-5DF7-9E41-9388-D5B8F6E4EA37}" destId="{E06469AF-6BDA-754E-9142-44FBB9A09828}" srcOrd="0" destOrd="0" parTransId="{BC9E28DE-8CB7-7C4A-B445-F9552C7B17B8}" sibTransId="{84DFE64B-6548-F743-8E11-6C0C6258E692}"/>
    <dgm:cxn modelId="{05C47F94-E6EE-4442-9D2D-8E5533783F61}" type="presOf" srcId="{5FF0580D-5DF7-9E41-9388-D5B8F6E4EA37}" destId="{B462E0C4-E94F-2D43-97F2-D73B98CFB1E6}" srcOrd="0" destOrd="0" presId="urn:microsoft.com/office/officeart/2005/8/layout/default"/>
    <dgm:cxn modelId="{24FFAA9C-731A-E144-B5D3-58AB5EA9C7CD}" srcId="{5FF0580D-5DF7-9E41-9388-D5B8F6E4EA37}" destId="{DD4BF07A-95FA-8F45-BE5D-29188FE356C0}" srcOrd="1" destOrd="0" parTransId="{666F50B1-1F0D-AD44-A275-45415B06C20F}" sibTransId="{87DA3A91-A08C-3143-A2BA-83E5AADCFED4}"/>
    <dgm:cxn modelId="{FA9BAFAD-601E-424D-A43D-28009F7207F5}" srcId="{E06469AF-6BDA-754E-9142-44FBB9A09828}" destId="{DFF5E486-733C-7549-9ACC-D7FBDFD4A7C8}" srcOrd="3" destOrd="0" parTransId="{A4E62641-5FF2-3942-8695-A4DBB0CEDD04}" sibTransId="{4701B9A9-FF83-E342-B72B-C96A1F7E97F7}"/>
    <dgm:cxn modelId="{E6FB6EE4-B36F-8F47-B56E-C96C17B2FD0C}" srcId="{E06469AF-6BDA-754E-9142-44FBB9A09828}" destId="{8C3CAA3D-01C9-0042-9186-E298060982AD}" srcOrd="2" destOrd="0" parTransId="{EF9A0345-B665-D04B-9E4B-F8ADC9A0535A}" sibTransId="{4DB16DD0-5743-4046-AC7A-68DCF234E511}"/>
    <dgm:cxn modelId="{27F7A4E8-CC68-EA48-9732-BA2C10980522}" type="presOf" srcId="{DD4BF07A-95FA-8F45-BE5D-29188FE356C0}" destId="{EF885917-8CF9-5E42-AEB0-09E58F10E156}" srcOrd="0" destOrd="0" presId="urn:microsoft.com/office/officeart/2005/8/layout/default"/>
    <dgm:cxn modelId="{7C65EF76-1443-204D-BA41-9A93DD540103}" type="presParOf" srcId="{B462E0C4-E94F-2D43-97F2-D73B98CFB1E6}" destId="{E129B6C4-6759-6A44-9038-3844490D16DD}" srcOrd="0" destOrd="0" presId="urn:microsoft.com/office/officeart/2005/8/layout/default"/>
    <dgm:cxn modelId="{AA088AC1-F60E-4544-BD94-9295838186EB}" type="presParOf" srcId="{B462E0C4-E94F-2D43-97F2-D73B98CFB1E6}" destId="{B9E0AA4D-6B07-184B-B574-AFCCF7E70130}" srcOrd="1" destOrd="0" presId="urn:microsoft.com/office/officeart/2005/8/layout/default"/>
    <dgm:cxn modelId="{6761A63D-BE29-6A48-9462-ECDAD097D141}" type="presParOf" srcId="{B462E0C4-E94F-2D43-97F2-D73B98CFB1E6}" destId="{EF885917-8CF9-5E42-AEB0-09E58F10E156}" srcOrd="2" destOrd="0" presId="urn:microsoft.com/office/officeart/2005/8/layout/default"/>
    <dgm:cxn modelId="{982B7193-7307-AA46-A70A-A47D98B4C6FD}" type="presParOf" srcId="{B462E0C4-E94F-2D43-97F2-D73B98CFB1E6}" destId="{C14AC35B-9FB8-6B42-8603-753D22058766}" srcOrd="3" destOrd="0" presId="urn:microsoft.com/office/officeart/2005/8/layout/default"/>
    <dgm:cxn modelId="{C27688E2-DE33-1A46-8FA4-FB494F57EB3B}" type="presParOf" srcId="{B462E0C4-E94F-2D43-97F2-D73B98CFB1E6}" destId="{3400A4A6-D53B-064B-A97E-45F1813EBD4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CC9D60C-6048-424D-A249-B694FDDD362A}"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E401906E-C73E-4C8D-A734-66D7F921A0E4}">
      <dgm:prSet custT="1"/>
      <dgm:spPr/>
      <dgm:t>
        <a:bodyPr/>
        <a:lstStyle/>
        <a:p>
          <a:r>
            <a:rPr lang="en-US" sz="2000" baseline="0"/>
            <a:t>Command-line interface usually far more efficient:</a:t>
          </a:r>
          <a:endParaRPr lang="en-US" sz="2000"/>
        </a:p>
      </dgm:t>
    </dgm:pt>
    <dgm:pt modelId="{A7FAAA2C-F584-4104-939F-602DC2FC0C5E}" type="parTrans" cxnId="{8221415A-51D3-4EC6-AA90-FACE3FEF6467}">
      <dgm:prSet/>
      <dgm:spPr/>
      <dgm:t>
        <a:bodyPr/>
        <a:lstStyle/>
        <a:p>
          <a:endParaRPr lang="en-US" sz="2000"/>
        </a:p>
      </dgm:t>
    </dgm:pt>
    <dgm:pt modelId="{313E1871-22D8-4E99-8B42-E647765B9E5C}" type="sibTrans" cxnId="{8221415A-51D3-4EC6-AA90-FACE3FEF6467}">
      <dgm:prSet/>
      <dgm:spPr/>
      <dgm:t>
        <a:bodyPr/>
        <a:lstStyle/>
        <a:p>
          <a:endParaRPr lang="en-US" sz="2000"/>
        </a:p>
      </dgm:t>
    </dgm:pt>
    <dgm:pt modelId="{CBD2CE70-D6BD-4273-A15D-49F8B3357FF1}">
      <dgm:prSet custT="1"/>
      <dgm:spPr/>
      <dgm:t>
        <a:bodyPr/>
        <a:lstStyle/>
        <a:p>
          <a:r>
            <a:rPr lang="en-US" sz="2000" baseline="0"/>
            <a:t>Consumes less hardware resources</a:t>
          </a:r>
          <a:endParaRPr lang="en-US" sz="2000"/>
        </a:p>
      </dgm:t>
    </dgm:pt>
    <dgm:pt modelId="{7C346E85-E684-431A-92CC-7FF5EAD150CA}" type="parTrans" cxnId="{94F98E2C-2B91-4C01-8628-B9A1E9B66CFE}">
      <dgm:prSet/>
      <dgm:spPr/>
      <dgm:t>
        <a:bodyPr/>
        <a:lstStyle/>
        <a:p>
          <a:endParaRPr lang="en-US" sz="2000"/>
        </a:p>
      </dgm:t>
    </dgm:pt>
    <dgm:pt modelId="{3D649A5E-57CA-4C30-90AF-854733F958A6}" type="sibTrans" cxnId="{94F98E2C-2B91-4C01-8628-B9A1E9B66CFE}">
      <dgm:prSet/>
      <dgm:spPr/>
      <dgm:t>
        <a:bodyPr/>
        <a:lstStyle/>
        <a:p>
          <a:endParaRPr lang="en-US" sz="2000"/>
        </a:p>
      </dgm:t>
    </dgm:pt>
    <dgm:pt modelId="{C99C8C68-770B-4B0C-9C9A-CCB7DEE6054A}">
      <dgm:prSet custT="1"/>
      <dgm:spPr/>
      <dgm:t>
        <a:bodyPr/>
        <a:lstStyle/>
        <a:p>
          <a:r>
            <a:rPr lang="en-US" sz="2000" baseline="0"/>
            <a:t>Can be automated with scripts</a:t>
          </a:r>
          <a:endParaRPr lang="en-US" sz="2000"/>
        </a:p>
      </dgm:t>
    </dgm:pt>
    <dgm:pt modelId="{2999EB9D-249E-4128-91F1-50E379D71C59}" type="parTrans" cxnId="{9A3DD50B-3627-4B2F-BEE1-5DE045989DE0}">
      <dgm:prSet/>
      <dgm:spPr/>
      <dgm:t>
        <a:bodyPr/>
        <a:lstStyle/>
        <a:p>
          <a:endParaRPr lang="en-US" sz="2000"/>
        </a:p>
      </dgm:t>
    </dgm:pt>
    <dgm:pt modelId="{3698E092-CAC2-470F-A560-84EB886478B6}" type="sibTrans" cxnId="{9A3DD50B-3627-4B2F-BEE1-5DE045989DE0}">
      <dgm:prSet/>
      <dgm:spPr/>
      <dgm:t>
        <a:bodyPr/>
        <a:lstStyle/>
        <a:p>
          <a:endParaRPr lang="en-US" sz="2000"/>
        </a:p>
      </dgm:t>
    </dgm:pt>
    <dgm:pt modelId="{54814DEF-3440-4BFC-8128-8B809CD467F0}">
      <dgm:prSet custT="1"/>
      <dgm:spPr/>
      <dgm:t>
        <a:bodyPr/>
        <a:lstStyle/>
        <a:p>
          <a:r>
            <a:rPr lang="en-US" sz="2000" baseline="0"/>
            <a:t>Provides more options</a:t>
          </a:r>
          <a:endParaRPr lang="en-US" sz="2000"/>
        </a:p>
      </dgm:t>
    </dgm:pt>
    <dgm:pt modelId="{62CD240A-79B6-4A88-83E4-DAEBB002DD31}" type="parTrans" cxnId="{6A86EE35-7E18-4764-A2BC-F7F09FB0174D}">
      <dgm:prSet/>
      <dgm:spPr/>
      <dgm:t>
        <a:bodyPr/>
        <a:lstStyle/>
        <a:p>
          <a:endParaRPr lang="en-US" sz="2000"/>
        </a:p>
      </dgm:t>
    </dgm:pt>
    <dgm:pt modelId="{1DE45E6D-A2F5-4CD7-9C5D-D5154981157A}" type="sibTrans" cxnId="{6A86EE35-7E18-4764-A2BC-F7F09FB0174D}">
      <dgm:prSet/>
      <dgm:spPr/>
      <dgm:t>
        <a:bodyPr/>
        <a:lstStyle/>
        <a:p>
          <a:endParaRPr lang="en-US" sz="2000"/>
        </a:p>
      </dgm:t>
    </dgm:pt>
    <dgm:pt modelId="{B3D689C5-033B-4263-A795-9F42504012B7}">
      <dgm:prSet custT="1"/>
      <dgm:spPr/>
      <dgm:t>
        <a:bodyPr/>
        <a:lstStyle/>
        <a:p>
          <a:r>
            <a:rPr lang="en-US" sz="2000" baseline="0"/>
            <a:t>Most Linux servers only use the CLI</a:t>
          </a:r>
          <a:endParaRPr lang="en-US" sz="2000"/>
        </a:p>
      </dgm:t>
    </dgm:pt>
    <dgm:pt modelId="{4016AA4A-A996-4F2A-9F38-C16E21D2CA4A}" type="parTrans" cxnId="{DC6A0F48-F424-4877-9EC3-D11CCA03FDB8}">
      <dgm:prSet/>
      <dgm:spPr/>
      <dgm:t>
        <a:bodyPr/>
        <a:lstStyle/>
        <a:p>
          <a:endParaRPr lang="en-US" sz="2000"/>
        </a:p>
      </dgm:t>
    </dgm:pt>
    <dgm:pt modelId="{1C6A6691-1162-4F1D-B569-F20B896AEC14}" type="sibTrans" cxnId="{DC6A0F48-F424-4877-9EC3-D11CCA03FDB8}">
      <dgm:prSet/>
      <dgm:spPr/>
      <dgm:t>
        <a:bodyPr/>
        <a:lstStyle/>
        <a:p>
          <a:endParaRPr lang="en-US" sz="2000"/>
        </a:p>
      </dgm:t>
    </dgm:pt>
    <dgm:pt modelId="{F286C755-BF2A-4C25-9B5C-7B5C883AE794}">
      <dgm:prSet custT="1"/>
      <dgm:spPr/>
      <dgm:t>
        <a:bodyPr/>
        <a:lstStyle/>
        <a:p>
          <a:r>
            <a:rPr lang="en-US" sz="2000" baseline="0"/>
            <a:t>Graphical user interface easier to use:</a:t>
          </a:r>
          <a:endParaRPr lang="en-US" sz="2000"/>
        </a:p>
      </dgm:t>
    </dgm:pt>
    <dgm:pt modelId="{557892E9-97D3-46E8-AE12-D9732A308643}" type="parTrans" cxnId="{BE56A674-F8C2-4087-988C-7F36019959AD}">
      <dgm:prSet/>
      <dgm:spPr/>
      <dgm:t>
        <a:bodyPr/>
        <a:lstStyle/>
        <a:p>
          <a:endParaRPr lang="en-US" sz="2000"/>
        </a:p>
      </dgm:t>
    </dgm:pt>
    <dgm:pt modelId="{283CE4FB-8532-4843-9FD4-00ADDC4EC22D}" type="sibTrans" cxnId="{BE56A674-F8C2-4087-988C-7F36019959AD}">
      <dgm:prSet/>
      <dgm:spPr/>
      <dgm:t>
        <a:bodyPr/>
        <a:lstStyle/>
        <a:p>
          <a:endParaRPr lang="en-US" sz="2000"/>
        </a:p>
      </dgm:t>
    </dgm:pt>
    <dgm:pt modelId="{866D4892-EF71-4C71-ABA8-D017278DF8D7}">
      <dgm:prSet custT="1"/>
      <dgm:spPr/>
      <dgm:t>
        <a:bodyPr/>
        <a:lstStyle/>
        <a:p>
          <a:r>
            <a:rPr lang="en-US" sz="2000" baseline="0"/>
            <a:t>Easy and intuitive to navigate</a:t>
          </a:r>
          <a:endParaRPr lang="en-US" sz="2000"/>
        </a:p>
      </dgm:t>
    </dgm:pt>
    <dgm:pt modelId="{D5A72979-2C08-4467-8D47-671BF8FBF8ED}" type="parTrans" cxnId="{99F27A48-83F3-434D-92FD-72FDE543F701}">
      <dgm:prSet/>
      <dgm:spPr/>
      <dgm:t>
        <a:bodyPr/>
        <a:lstStyle/>
        <a:p>
          <a:endParaRPr lang="en-US" sz="2000"/>
        </a:p>
      </dgm:t>
    </dgm:pt>
    <dgm:pt modelId="{323600FB-83BC-400C-896A-E01282743D27}" type="sibTrans" cxnId="{99F27A48-83F3-434D-92FD-72FDE543F701}">
      <dgm:prSet/>
      <dgm:spPr/>
      <dgm:t>
        <a:bodyPr/>
        <a:lstStyle/>
        <a:p>
          <a:endParaRPr lang="en-US" sz="2000"/>
        </a:p>
      </dgm:t>
    </dgm:pt>
    <dgm:pt modelId="{BC7EA954-71FE-46EB-A6A7-944F1E3DAF20}">
      <dgm:prSet custT="1"/>
      <dgm:spPr/>
      <dgm:t>
        <a:bodyPr/>
        <a:lstStyle/>
        <a:p>
          <a:r>
            <a:rPr lang="en-US" sz="2000" baseline="0" dirty="0"/>
            <a:t>Similar in Linux, Windows, macOS</a:t>
          </a:r>
          <a:endParaRPr lang="en-US" sz="2000" dirty="0"/>
        </a:p>
      </dgm:t>
    </dgm:pt>
    <dgm:pt modelId="{836F98D3-518E-443C-82F1-905EC2EABC73}" type="parTrans" cxnId="{D1492CB7-46A0-41C0-ACB9-802BEA8523EE}">
      <dgm:prSet/>
      <dgm:spPr/>
      <dgm:t>
        <a:bodyPr/>
        <a:lstStyle/>
        <a:p>
          <a:endParaRPr lang="en-US" sz="2000"/>
        </a:p>
      </dgm:t>
    </dgm:pt>
    <dgm:pt modelId="{8C8E4E64-CEF1-47AE-B582-A85396385CCA}" type="sibTrans" cxnId="{D1492CB7-46A0-41C0-ACB9-802BEA8523EE}">
      <dgm:prSet/>
      <dgm:spPr/>
      <dgm:t>
        <a:bodyPr/>
        <a:lstStyle/>
        <a:p>
          <a:endParaRPr lang="en-US" sz="2000"/>
        </a:p>
      </dgm:t>
    </dgm:pt>
    <dgm:pt modelId="{D1E5F6DA-4AB0-4326-A68C-BD8CC9F75965}">
      <dgm:prSet custT="1"/>
      <dgm:spPr/>
      <dgm:t>
        <a:bodyPr/>
        <a:lstStyle/>
        <a:p>
          <a:r>
            <a:rPr lang="en-US" sz="2000" baseline="0"/>
            <a:t>Most end-user workstations use the GUI</a:t>
          </a:r>
          <a:endParaRPr lang="en-US" sz="2000"/>
        </a:p>
      </dgm:t>
    </dgm:pt>
    <dgm:pt modelId="{6BC6D417-455F-4B4C-B82D-5B5D58B4CC2D}" type="parTrans" cxnId="{B1BCC460-DB90-4202-A021-FD09D254373B}">
      <dgm:prSet/>
      <dgm:spPr/>
      <dgm:t>
        <a:bodyPr/>
        <a:lstStyle/>
        <a:p>
          <a:endParaRPr lang="en-US" sz="2000"/>
        </a:p>
      </dgm:t>
    </dgm:pt>
    <dgm:pt modelId="{0D43302F-7DAC-437A-9B6A-A022D2E21C55}" type="sibTrans" cxnId="{B1BCC460-DB90-4202-A021-FD09D254373B}">
      <dgm:prSet/>
      <dgm:spPr/>
      <dgm:t>
        <a:bodyPr/>
        <a:lstStyle/>
        <a:p>
          <a:endParaRPr lang="en-US" sz="2000"/>
        </a:p>
      </dgm:t>
    </dgm:pt>
    <dgm:pt modelId="{467CC799-CC2F-4A81-BA48-620F9F4A4FCF}" type="pres">
      <dgm:prSet presAssocID="{7CC9D60C-6048-424D-A249-B694FDDD362A}" presName="linear" presStyleCnt="0">
        <dgm:presLayoutVars>
          <dgm:dir/>
          <dgm:animLvl val="lvl"/>
          <dgm:resizeHandles val="exact"/>
        </dgm:presLayoutVars>
      </dgm:prSet>
      <dgm:spPr/>
    </dgm:pt>
    <dgm:pt modelId="{F12C3109-2413-4684-BA77-861254623077}" type="pres">
      <dgm:prSet presAssocID="{E401906E-C73E-4C8D-A734-66D7F921A0E4}" presName="parentLin" presStyleCnt="0"/>
      <dgm:spPr/>
    </dgm:pt>
    <dgm:pt modelId="{EBB147BA-1FB7-4678-B771-07F2CBE46DE9}" type="pres">
      <dgm:prSet presAssocID="{E401906E-C73E-4C8D-A734-66D7F921A0E4}" presName="parentLeftMargin" presStyleLbl="node1" presStyleIdx="0" presStyleCnt="2"/>
      <dgm:spPr/>
    </dgm:pt>
    <dgm:pt modelId="{A17C825B-1436-40E0-B735-3366261BD711}" type="pres">
      <dgm:prSet presAssocID="{E401906E-C73E-4C8D-A734-66D7F921A0E4}" presName="parentText" presStyleLbl="node1" presStyleIdx="0" presStyleCnt="2">
        <dgm:presLayoutVars>
          <dgm:chMax val="0"/>
          <dgm:bulletEnabled val="1"/>
        </dgm:presLayoutVars>
      </dgm:prSet>
      <dgm:spPr/>
    </dgm:pt>
    <dgm:pt modelId="{47E7A612-477E-42CE-A8B0-DBA52D2232C0}" type="pres">
      <dgm:prSet presAssocID="{E401906E-C73E-4C8D-A734-66D7F921A0E4}" presName="negativeSpace" presStyleCnt="0"/>
      <dgm:spPr/>
    </dgm:pt>
    <dgm:pt modelId="{C88DB3CF-0EE6-49D4-AF60-5368D08C7D81}" type="pres">
      <dgm:prSet presAssocID="{E401906E-C73E-4C8D-A734-66D7F921A0E4}" presName="childText" presStyleLbl="conFgAcc1" presStyleIdx="0" presStyleCnt="2">
        <dgm:presLayoutVars>
          <dgm:bulletEnabled val="1"/>
        </dgm:presLayoutVars>
      </dgm:prSet>
      <dgm:spPr/>
    </dgm:pt>
    <dgm:pt modelId="{98CE2D60-206A-4DA9-B0F4-F12B5A9C156C}" type="pres">
      <dgm:prSet presAssocID="{313E1871-22D8-4E99-8B42-E647765B9E5C}" presName="spaceBetweenRectangles" presStyleCnt="0"/>
      <dgm:spPr/>
    </dgm:pt>
    <dgm:pt modelId="{5E3B5522-B8BF-4129-9216-B9375BCF7479}" type="pres">
      <dgm:prSet presAssocID="{F286C755-BF2A-4C25-9B5C-7B5C883AE794}" presName="parentLin" presStyleCnt="0"/>
      <dgm:spPr/>
    </dgm:pt>
    <dgm:pt modelId="{6D890FC3-3D13-48DB-A850-79E9C4A78C53}" type="pres">
      <dgm:prSet presAssocID="{F286C755-BF2A-4C25-9B5C-7B5C883AE794}" presName="parentLeftMargin" presStyleLbl="node1" presStyleIdx="0" presStyleCnt="2"/>
      <dgm:spPr/>
    </dgm:pt>
    <dgm:pt modelId="{BBD0D191-5AE4-46B7-88E0-73722A7B6BB7}" type="pres">
      <dgm:prSet presAssocID="{F286C755-BF2A-4C25-9B5C-7B5C883AE794}" presName="parentText" presStyleLbl="node1" presStyleIdx="1" presStyleCnt="2">
        <dgm:presLayoutVars>
          <dgm:chMax val="0"/>
          <dgm:bulletEnabled val="1"/>
        </dgm:presLayoutVars>
      </dgm:prSet>
      <dgm:spPr/>
    </dgm:pt>
    <dgm:pt modelId="{14DA2C6C-C3BC-4610-B278-45592A9BE8C3}" type="pres">
      <dgm:prSet presAssocID="{F286C755-BF2A-4C25-9B5C-7B5C883AE794}" presName="negativeSpace" presStyleCnt="0"/>
      <dgm:spPr/>
    </dgm:pt>
    <dgm:pt modelId="{176E64E3-6F25-45BF-B9BD-25721080478A}" type="pres">
      <dgm:prSet presAssocID="{F286C755-BF2A-4C25-9B5C-7B5C883AE794}" presName="childText" presStyleLbl="conFgAcc1" presStyleIdx="1" presStyleCnt="2">
        <dgm:presLayoutVars>
          <dgm:bulletEnabled val="1"/>
        </dgm:presLayoutVars>
      </dgm:prSet>
      <dgm:spPr/>
    </dgm:pt>
  </dgm:ptLst>
  <dgm:cxnLst>
    <dgm:cxn modelId="{9A3DD50B-3627-4B2F-BEE1-5DE045989DE0}" srcId="{E401906E-C73E-4C8D-A734-66D7F921A0E4}" destId="{C99C8C68-770B-4B0C-9C9A-CCB7DEE6054A}" srcOrd="1" destOrd="0" parTransId="{2999EB9D-249E-4128-91F1-50E379D71C59}" sibTransId="{3698E092-CAC2-470F-A560-84EB886478B6}"/>
    <dgm:cxn modelId="{A7814B11-841F-486B-B734-D85A37A66CB2}" type="presOf" srcId="{BC7EA954-71FE-46EB-A6A7-944F1E3DAF20}" destId="{176E64E3-6F25-45BF-B9BD-25721080478A}" srcOrd="0" destOrd="1" presId="urn:microsoft.com/office/officeart/2005/8/layout/list1"/>
    <dgm:cxn modelId="{FE217D1D-154E-48AF-A220-E5C5A10F33DC}" type="presOf" srcId="{E401906E-C73E-4C8D-A734-66D7F921A0E4}" destId="{EBB147BA-1FB7-4678-B771-07F2CBE46DE9}" srcOrd="0" destOrd="0" presId="urn:microsoft.com/office/officeart/2005/8/layout/list1"/>
    <dgm:cxn modelId="{94F98E2C-2B91-4C01-8628-B9A1E9B66CFE}" srcId="{E401906E-C73E-4C8D-A734-66D7F921A0E4}" destId="{CBD2CE70-D6BD-4273-A15D-49F8B3357FF1}" srcOrd="0" destOrd="0" parTransId="{7C346E85-E684-431A-92CC-7FF5EAD150CA}" sibTransId="{3D649A5E-57CA-4C30-90AF-854733F958A6}"/>
    <dgm:cxn modelId="{55ACB935-792F-458E-8238-626547CDFCAE}" type="presOf" srcId="{D1E5F6DA-4AB0-4326-A68C-BD8CC9F75965}" destId="{176E64E3-6F25-45BF-B9BD-25721080478A}" srcOrd="0" destOrd="2" presId="urn:microsoft.com/office/officeart/2005/8/layout/list1"/>
    <dgm:cxn modelId="{6A86EE35-7E18-4764-A2BC-F7F09FB0174D}" srcId="{E401906E-C73E-4C8D-A734-66D7F921A0E4}" destId="{54814DEF-3440-4BFC-8128-8B809CD467F0}" srcOrd="2" destOrd="0" parTransId="{62CD240A-79B6-4A88-83E4-DAEBB002DD31}" sibTransId="{1DE45E6D-A2F5-4CD7-9C5D-D5154981157A}"/>
    <dgm:cxn modelId="{B1BCC460-DB90-4202-A021-FD09D254373B}" srcId="{F286C755-BF2A-4C25-9B5C-7B5C883AE794}" destId="{D1E5F6DA-4AB0-4326-A68C-BD8CC9F75965}" srcOrd="2" destOrd="0" parTransId="{6BC6D417-455F-4B4C-B82D-5B5D58B4CC2D}" sibTransId="{0D43302F-7DAC-437A-9B6A-A022D2E21C55}"/>
    <dgm:cxn modelId="{47B83061-50DC-4A2B-B9D5-FAA8654B3211}" type="presOf" srcId="{B3D689C5-033B-4263-A795-9F42504012B7}" destId="{C88DB3CF-0EE6-49D4-AF60-5368D08C7D81}" srcOrd="0" destOrd="3" presId="urn:microsoft.com/office/officeart/2005/8/layout/list1"/>
    <dgm:cxn modelId="{5588B463-E76F-43B0-95D5-EFED71EA6B05}" type="presOf" srcId="{F286C755-BF2A-4C25-9B5C-7B5C883AE794}" destId="{6D890FC3-3D13-48DB-A850-79E9C4A78C53}" srcOrd="0" destOrd="0" presId="urn:microsoft.com/office/officeart/2005/8/layout/list1"/>
    <dgm:cxn modelId="{DC6A0F48-F424-4877-9EC3-D11CCA03FDB8}" srcId="{E401906E-C73E-4C8D-A734-66D7F921A0E4}" destId="{B3D689C5-033B-4263-A795-9F42504012B7}" srcOrd="3" destOrd="0" parTransId="{4016AA4A-A996-4F2A-9F38-C16E21D2CA4A}" sibTransId="{1C6A6691-1162-4F1D-B569-F20B896AEC14}"/>
    <dgm:cxn modelId="{99F27A48-83F3-434D-92FD-72FDE543F701}" srcId="{F286C755-BF2A-4C25-9B5C-7B5C883AE794}" destId="{866D4892-EF71-4C71-ABA8-D017278DF8D7}" srcOrd="0" destOrd="0" parTransId="{D5A72979-2C08-4467-8D47-671BF8FBF8ED}" sibTransId="{323600FB-83BC-400C-896A-E01282743D27}"/>
    <dgm:cxn modelId="{6650DD6A-8138-46DB-8D83-2A5CEDE4E836}" type="presOf" srcId="{C99C8C68-770B-4B0C-9C9A-CCB7DEE6054A}" destId="{C88DB3CF-0EE6-49D4-AF60-5368D08C7D81}" srcOrd="0" destOrd="1" presId="urn:microsoft.com/office/officeart/2005/8/layout/list1"/>
    <dgm:cxn modelId="{BE56A674-F8C2-4087-988C-7F36019959AD}" srcId="{7CC9D60C-6048-424D-A249-B694FDDD362A}" destId="{F286C755-BF2A-4C25-9B5C-7B5C883AE794}" srcOrd="1" destOrd="0" parTransId="{557892E9-97D3-46E8-AE12-D9732A308643}" sibTransId="{283CE4FB-8532-4843-9FD4-00ADDC4EC22D}"/>
    <dgm:cxn modelId="{8221415A-51D3-4EC6-AA90-FACE3FEF6467}" srcId="{7CC9D60C-6048-424D-A249-B694FDDD362A}" destId="{E401906E-C73E-4C8D-A734-66D7F921A0E4}" srcOrd="0" destOrd="0" parTransId="{A7FAAA2C-F584-4104-939F-602DC2FC0C5E}" sibTransId="{313E1871-22D8-4E99-8B42-E647765B9E5C}"/>
    <dgm:cxn modelId="{461A398D-7D52-47B8-8116-B3ABA241B29A}" type="presOf" srcId="{E401906E-C73E-4C8D-A734-66D7F921A0E4}" destId="{A17C825B-1436-40E0-B735-3366261BD711}" srcOrd="1" destOrd="0" presId="urn:microsoft.com/office/officeart/2005/8/layout/list1"/>
    <dgm:cxn modelId="{E10813A7-6FC6-41AF-BB51-172E201DE955}" type="presOf" srcId="{F286C755-BF2A-4C25-9B5C-7B5C883AE794}" destId="{BBD0D191-5AE4-46B7-88E0-73722A7B6BB7}" srcOrd="1" destOrd="0" presId="urn:microsoft.com/office/officeart/2005/8/layout/list1"/>
    <dgm:cxn modelId="{D1492CB7-46A0-41C0-ACB9-802BEA8523EE}" srcId="{F286C755-BF2A-4C25-9B5C-7B5C883AE794}" destId="{BC7EA954-71FE-46EB-A6A7-944F1E3DAF20}" srcOrd="1" destOrd="0" parTransId="{836F98D3-518E-443C-82F1-905EC2EABC73}" sibTransId="{8C8E4E64-CEF1-47AE-B582-A85396385CCA}"/>
    <dgm:cxn modelId="{120C3CCC-F121-47B5-8AE8-E69612DAF12B}" type="presOf" srcId="{866D4892-EF71-4C71-ABA8-D017278DF8D7}" destId="{176E64E3-6F25-45BF-B9BD-25721080478A}" srcOrd="0" destOrd="0" presId="urn:microsoft.com/office/officeart/2005/8/layout/list1"/>
    <dgm:cxn modelId="{DD682DCE-A2F5-4C64-A6FB-DA3FE18868F6}" type="presOf" srcId="{7CC9D60C-6048-424D-A249-B694FDDD362A}" destId="{467CC799-CC2F-4A81-BA48-620F9F4A4FCF}" srcOrd="0" destOrd="0" presId="urn:microsoft.com/office/officeart/2005/8/layout/list1"/>
    <dgm:cxn modelId="{BFDF62F2-D470-4DC6-9271-D0E94CD8FA1A}" type="presOf" srcId="{54814DEF-3440-4BFC-8128-8B809CD467F0}" destId="{C88DB3CF-0EE6-49D4-AF60-5368D08C7D81}" srcOrd="0" destOrd="2" presId="urn:microsoft.com/office/officeart/2005/8/layout/list1"/>
    <dgm:cxn modelId="{ADF868FD-F1F5-4EA7-B824-0544E43D4CD7}" type="presOf" srcId="{CBD2CE70-D6BD-4273-A15D-49F8B3357FF1}" destId="{C88DB3CF-0EE6-49D4-AF60-5368D08C7D81}" srcOrd="0" destOrd="0" presId="urn:microsoft.com/office/officeart/2005/8/layout/list1"/>
    <dgm:cxn modelId="{01D340BF-6436-4A33-AF7E-344E2FE1F49D}" type="presParOf" srcId="{467CC799-CC2F-4A81-BA48-620F9F4A4FCF}" destId="{F12C3109-2413-4684-BA77-861254623077}" srcOrd="0" destOrd="0" presId="urn:microsoft.com/office/officeart/2005/8/layout/list1"/>
    <dgm:cxn modelId="{B6C84A5C-A0A1-451D-9475-14655D71D3AD}" type="presParOf" srcId="{F12C3109-2413-4684-BA77-861254623077}" destId="{EBB147BA-1FB7-4678-B771-07F2CBE46DE9}" srcOrd="0" destOrd="0" presId="urn:microsoft.com/office/officeart/2005/8/layout/list1"/>
    <dgm:cxn modelId="{ED9083FF-9FAD-4050-A6DF-4408584DE727}" type="presParOf" srcId="{F12C3109-2413-4684-BA77-861254623077}" destId="{A17C825B-1436-40E0-B735-3366261BD711}" srcOrd="1" destOrd="0" presId="urn:microsoft.com/office/officeart/2005/8/layout/list1"/>
    <dgm:cxn modelId="{8E96A9AB-E177-4568-9257-CD0D94B06FBC}" type="presParOf" srcId="{467CC799-CC2F-4A81-BA48-620F9F4A4FCF}" destId="{47E7A612-477E-42CE-A8B0-DBA52D2232C0}" srcOrd="1" destOrd="0" presId="urn:microsoft.com/office/officeart/2005/8/layout/list1"/>
    <dgm:cxn modelId="{0BFDE275-470B-45A5-9F8A-BB3478F76563}" type="presParOf" srcId="{467CC799-CC2F-4A81-BA48-620F9F4A4FCF}" destId="{C88DB3CF-0EE6-49D4-AF60-5368D08C7D81}" srcOrd="2" destOrd="0" presId="urn:microsoft.com/office/officeart/2005/8/layout/list1"/>
    <dgm:cxn modelId="{F4E3E502-0B5B-42AD-B8FE-782824B7332B}" type="presParOf" srcId="{467CC799-CC2F-4A81-BA48-620F9F4A4FCF}" destId="{98CE2D60-206A-4DA9-B0F4-F12B5A9C156C}" srcOrd="3" destOrd="0" presId="urn:microsoft.com/office/officeart/2005/8/layout/list1"/>
    <dgm:cxn modelId="{683B5FBC-C2E1-4545-AB21-E74C9C2120D1}" type="presParOf" srcId="{467CC799-CC2F-4A81-BA48-620F9F4A4FCF}" destId="{5E3B5522-B8BF-4129-9216-B9375BCF7479}" srcOrd="4" destOrd="0" presId="urn:microsoft.com/office/officeart/2005/8/layout/list1"/>
    <dgm:cxn modelId="{2570D527-D6F8-4A4F-B551-EE0398238FFA}" type="presParOf" srcId="{5E3B5522-B8BF-4129-9216-B9375BCF7479}" destId="{6D890FC3-3D13-48DB-A850-79E9C4A78C53}" srcOrd="0" destOrd="0" presId="urn:microsoft.com/office/officeart/2005/8/layout/list1"/>
    <dgm:cxn modelId="{5250142E-05D9-4338-89AB-1EFFBF56418E}" type="presParOf" srcId="{5E3B5522-B8BF-4129-9216-B9375BCF7479}" destId="{BBD0D191-5AE4-46B7-88E0-73722A7B6BB7}" srcOrd="1" destOrd="0" presId="urn:microsoft.com/office/officeart/2005/8/layout/list1"/>
    <dgm:cxn modelId="{6B04AFE1-4FB8-42F4-95DD-BC46191AE61D}" type="presParOf" srcId="{467CC799-CC2F-4A81-BA48-620F9F4A4FCF}" destId="{14DA2C6C-C3BC-4610-B278-45592A9BE8C3}" srcOrd="5" destOrd="0" presId="urn:microsoft.com/office/officeart/2005/8/layout/list1"/>
    <dgm:cxn modelId="{F27EFA50-A931-4110-996F-14C34A5BC5BF}" type="presParOf" srcId="{467CC799-CC2F-4A81-BA48-620F9F4A4FCF}" destId="{176E64E3-6F25-45BF-B9BD-2572108047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676CF2-3376-4E72-B02C-940F0EE3A28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CE1699E4-F9A8-4108-9E43-0A312A05331E}">
      <dgm:prSet custT="1"/>
      <dgm:spPr/>
      <dgm:t>
        <a:bodyPr/>
        <a:lstStyle/>
        <a:p>
          <a:r>
            <a:rPr lang="en-US" sz="2000" baseline="0"/>
            <a:t>Why use the GUI?</a:t>
          </a:r>
          <a:endParaRPr lang="en-US" sz="2000"/>
        </a:p>
      </dgm:t>
    </dgm:pt>
    <dgm:pt modelId="{5C3D6C15-71AA-4907-9A52-3FFF9F9038A8}" type="parTrans" cxnId="{E4520FA0-096B-436C-82AE-3991DCE6D8A0}">
      <dgm:prSet/>
      <dgm:spPr/>
      <dgm:t>
        <a:bodyPr/>
        <a:lstStyle/>
        <a:p>
          <a:endParaRPr lang="en-US" sz="2000"/>
        </a:p>
      </dgm:t>
    </dgm:pt>
    <dgm:pt modelId="{7C2600EC-6BF3-4066-A3AC-D6A23330BDA6}" type="sibTrans" cxnId="{E4520FA0-096B-436C-82AE-3991DCE6D8A0}">
      <dgm:prSet/>
      <dgm:spPr/>
      <dgm:t>
        <a:bodyPr/>
        <a:lstStyle/>
        <a:p>
          <a:endParaRPr lang="en-US" sz="2000"/>
        </a:p>
      </dgm:t>
    </dgm:pt>
    <dgm:pt modelId="{9FA5C195-3962-459B-AEAA-F0D753E79274}">
      <dgm:prSet custT="1"/>
      <dgm:spPr/>
      <dgm:t>
        <a:bodyPr/>
        <a:lstStyle/>
        <a:p>
          <a:r>
            <a:rPr lang="en-US" sz="2000" baseline="0"/>
            <a:t>Easy</a:t>
          </a:r>
          <a:endParaRPr lang="en-US" sz="2000"/>
        </a:p>
      </dgm:t>
    </dgm:pt>
    <dgm:pt modelId="{240D7C97-ABA3-47BA-A1EC-E7D9BA866927}" type="parTrans" cxnId="{D1CFD8A8-789B-4787-8092-C244F89A0A5C}">
      <dgm:prSet/>
      <dgm:spPr/>
      <dgm:t>
        <a:bodyPr/>
        <a:lstStyle/>
        <a:p>
          <a:endParaRPr lang="en-US" sz="2000"/>
        </a:p>
      </dgm:t>
    </dgm:pt>
    <dgm:pt modelId="{57FA1582-7D37-4A27-BE31-18AB6FCED265}" type="sibTrans" cxnId="{D1CFD8A8-789B-4787-8092-C244F89A0A5C}">
      <dgm:prSet/>
      <dgm:spPr/>
      <dgm:t>
        <a:bodyPr/>
        <a:lstStyle/>
        <a:p>
          <a:endParaRPr lang="en-US" sz="2000"/>
        </a:p>
      </dgm:t>
    </dgm:pt>
    <dgm:pt modelId="{31363E06-FDB0-4BCC-B2D0-E577C6E044BE}">
      <dgm:prSet custT="1"/>
      <dgm:spPr/>
      <dgm:t>
        <a:bodyPr/>
        <a:lstStyle/>
        <a:p>
          <a:r>
            <a:rPr lang="en-US" sz="2000" baseline="0"/>
            <a:t>Intuitive</a:t>
          </a:r>
          <a:endParaRPr lang="en-US" sz="2000"/>
        </a:p>
      </dgm:t>
    </dgm:pt>
    <dgm:pt modelId="{A1008E0F-DD68-41B9-9F6E-829B6CC796ED}" type="parTrans" cxnId="{8F688BAD-ED8F-44F6-99C9-5E9C05D6F669}">
      <dgm:prSet/>
      <dgm:spPr/>
      <dgm:t>
        <a:bodyPr/>
        <a:lstStyle/>
        <a:p>
          <a:endParaRPr lang="en-US" sz="2000"/>
        </a:p>
      </dgm:t>
    </dgm:pt>
    <dgm:pt modelId="{CE4A846F-DD10-4043-A734-22924B566D2A}" type="sibTrans" cxnId="{8F688BAD-ED8F-44F6-99C9-5E9C05D6F669}">
      <dgm:prSet/>
      <dgm:spPr/>
      <dgm:t>
        <a:bodyPr/>
        <a:lstStyle/>
        <a:p>
          <a:endParaRPr lang="en-US" sz="2000"/>
        </a:p>
      </dgm:t>
    </dgm:pt>
    <dgm:pt modelId="{049D0854-1C19-4080-8028-1F2CF5D24DD8}">
      <dgm:prSet custT="1"/>
      <dgm:spPr/>
      <dgm:t>
        <a:bodyPr/>
        <a:lstStyle/>
        <a:p>
          <a:r>
            <a:rPr lang="en-US" sz="2000" baseline="0"/>
            <a:t>Comfortable</a:t>
          </a:r>
          <a:endParaRPr lang="en-US" sz="2000"/>
        </a:p>
      </dgm:t>
    </dgm:pt>
    <dgm:pt modelId="{061A8227-F18D-417C-8D0B-E9D327770B04}" type="parTrans" cxnId="{781923FE-401D-4793-9845-CD3082F0D88D}">
      <dgm:prSet/>
      <dgm:spPr/>
      <dgm:t>
        <a:bodyPr/>
        <a:lstStyle/>
        <a:p>
          <a:endParaRPr lang="en-US" sz="2000"/>
        </a:p>
      </dgm:t>
    </dgm:pt>
    <dgm:pt modelId="{645985E1-E19E-46FF-AE6D-31EEDEC640DC}" type="sibTrans" cxnId="{781923FE-401D-4793-9845-CD3082F0D88D}">
      <dgm:prSet/>
      <dgm:spPr/>
      <dgm:t>
        <a:bodyPr/>
        <a:lstStyle/>
        <a:p>
          <a:endParaRPr lang="en-US" sz="2000"/>
        </a:p>
      </dgm:t>
    </dgm:pt>
    <dgm:pt modelId="{D13B7BE3-CC5E-4A4B-8188-998845162A42}">
      <dgm:prSet custT="1"/>
      <dgm:spPr/>
      <dgm:t>
        <a:bodyPr/>
        <a:lstStyle/>
        <a:p>
          <a:r>
            <a:rPr lang="en-US" sz="2000" baseline="0"/>
            <a:t>Why use the command-line interface (CLI)?</a:t>
          </a:r>
          <a:endParaRPr lang="en-US" sz="2000"/>
        </a:p>
      </dgm:t>
    </dgm:pt>
    <dgm:pt modelId="{F7EDDBC0-0FA8-44DC-89BD-92AA993ABBA4}" type="parTrans" cxnId="{B9609007-25B6-4040-8135-D762FB45BFA9}">
      <dgm:prSet/>
      <dgm:spPr/>
      <dgm:t>
        <a:bodyPr/>
        <a:lstStyle/>
        <a:p>
          <a:endParaRPr lang="en-US" sz="2000"/>
        </a:p>
      </dgm:t>
    </dgm:pt>
    <dgm:pt modelId="{4998D3D8-D8A7-4DC6-AEBC-FF5301B41D6C}" type="sibTrans" cxnId="{B9609007-25B6-4040-8135-D762FB45BFA9}">
      <dgm:prSet/>
      <dgm:spPr/>
      <dgm:t>
        <a:bodyPr/>
        <a:lstStyle/>
        <a:p>
          <a:endParaRPr lang="en-US" sz="2000"/>
        </a:p>
      </dgm:t>
    </dgm:pt>
    <dgm:pt modelId="{E5853BD5-80BF-4B78-A2FA-BE9022BA765F}">
      <dgm:prSet custT="1"/>
      <dgm:spPr/>
      <dgm:t>
        <a:bodyPr/>
        <a:lstStyle/>
        <a:p>
          <a:r>
            <a:rPr lang="en-US" sz="2000" baseline="0"/>
            <a:t>Faster</a:t>
          </a:r>
          <a:endParaRPr lang="en-US" sz="2000"/>
        </a:p>
      </dgm:t>
    </dgm:pt>
    <dgm:pt modelId="{C0DC3F8E-2002-4302-96BA-8851416B3780}" type="parTrans" cxnId="{B7CC3A5F-CA64-47A2-83A0-78145C3BEA90}">
      <dgm:prSet/>
      <dgm:spPr/>
      <dgm:t>
        <a:bodyPr/>
        <a:lstStyle/>
        <a:p>
          <a:endParaRPr lang="en-US" sz="2000"/>
        </a:p>
      </dgm:t>
    </dgm:pt>
    <dgm:pt modelId="{60F51846-272A-4854-86A7-FD037346F72C}" type="sibTrans" cxnId="{B7CC3A5F-CA64-47A2-83A0-78145C3BEA90}">
      <dgm:prSet/>
      <dgm:spPr/>
      <dgm:t>
        <a:bodyPr/>
        <a:lstStyle/>
        <a:p>
          <a:endParaRPr lang="en-US" sz="2000"/>
        </a:p>
      </dgm:t>
    </dgm:pt>
    <dgm:pt modelId="{8652CE8B-5BE6-4F9E-9A58-C90982B7397F}">
      <dgm:prSet custT="1"/>
      <dgm:spPr/>
      <dgm:t>
        <a:bodyPr/>
        <a:lstStyle/>
        <a:p>
          <a:r>
            <a:rPr lang="en-US" sz="2000" baseline="0"/>
            <a:t>More options and more flexible</a:t>
          </a:r>
          <a:endParaRPr lang="en-US" sz="2000"/>
        </a:p>
      </dgm:t>
    </dgm:pt>
    <dgm:pt modelId="{43E0F59F-C575-4E24-AB24-8345BA5A931C}" type="parTrans" cxnId="{B57C3A5E-96AD-49FD-AB48-55435E0394B8}">
      <dgm:prSet/>
      <dgm:spPr/>
      <dgm:t>
        <a:bodyPr/>
        <a:lstStyle/>
        <a:p>
          <a:endParaRPr lang="en-US" sz="2000"/>
        </a:p>
      </dgm:t>
    </dgm:pt>
    <dgm:pt modelId="{D4223E4E-C230-4665-A1DA-5D963AAB701C}" type="sibTrans" cxnId="{B57C3A5E-96AD-49FD-AB48-55435E0394B8}">
      <dgm:prSet/>
      <dgm:spPr/>
      <dgm:t>
        <a:bodyPr/>
        <a:lstStyle/>
        <a:p>
          <a:endParaRPr lang="en-US" sz="2000"/>
        </a:p>
      </dgm:t>
    </dgm:pt>
    <dgm:pt modelId="{E1A7D4ED-4B02-4B89-9C9F-80820FBC1759}">
      <dgm:prSet custT="1"/>
      <dgm:spPr/>
      <dgm:t>
        <a:bodyPr/>
        <a:lstStyle/>
        <a:p>
          <a:r>
            <a:rPr lang="en-US" sz="2000" baseline="0"/>
            <a:t>Offers more efficient use of hardware</a:t>
          </a:r>
          <a:endParaRPr lang="en-US" sz="2000"/>
        </a:p>
      </dgm:t>
    </dgm:pt>
    <dgm:pt modelId="{5C6F8059-ED4F-4C6B-B98E-43E8C00CA422}" type="parTrans" cxnId="{5256B622-6012-4F18-AB38-CF6EAEC067BC}">
      <dgm:prSet/>
      <dgm:spPr/>
      <dgm:t>
        <a:bodyPr/>
        <a:lstStyle/>
        <a:p>
          <a:endParaRPr lang="en-US" sz="2000"/>
        </a:p>
      </dgm:t>
    </dgm:pt>
    <dgm:pt modelId="{5B5E529F-9419-42D0-8529-CF73EEA1BF47}" type="sibTrans" cxnId="{5256B622-6012-4F18-AB38-CF6EAEC067BC}">
      <dgm:prSet/>
      <dgm:spPr/>
      <dgm:t>
        <a:bodyPr/>
        <a:lstStyle/>
        <a:p>
          <a:endParaRPr lang="en-US" sz="2000"/>
        </a:p>
      </dgm:t>
    </dgm:pt>
    <dgm:pt modelId="{EEE82244-39B0-4D07-9CA5-818C04DD4518}">
      <dgm:prSet custT="1"/>
      <dgm:spPr/>
      <dgm:t>
        <a:bodyPr/>
        <a:lstStyle/>
        <a:p>
          <a:r>
            <a:rPr lang="en-US" sz="2000" baseline="0"/>
            <a:t>Reality—each used for different tasks</a:t>
          </a:r>
          <a:endParaRPr lang="en-US" sz="2000"/>
        </a:p>
      </dgm:t>
    </dgm:pt>
    <dgm:pt modelId="{6EB71747-358F-491B-B414-10B8FFBE13D6}" type="parTrans" cxnId="{7E3388DC-0963-4CD4-B0AF-93AA0F772A9D}">
      <dgm:prSet/>
      <dgm:spPr/>
      <dgm:t>
        <a:bodyPr/>
        <a:lstStyle/>
        <a:p>
          <a:endParaRPr lang="en-US" sz="2000"/>
        </a:p>
      </dgm:t>
    </dgm:pt>
    <dgm:pt modelId="{3746868F-DAC5-4D62-8F31-647784B0DC66}" type="sibTrans" cxnId="{7E3388DC-0963-4CD4-B0AF-93AA0F772A9D}">
      <dgm:prSet/>
      <dgm:spPr/>
      <dgm:t>
        <a:bodyPr/>
        <a:lstStyle/>
        <a:p>
          <a:endParaRPr lang="en-US" sz="2000"/>
        </a:p>
      </dgm:t>
    </dgm:pt>
    <dgm:pt modelId="{F2A05B39-E860-A740-9E88-20EC4BBC208F}">
      <dgm:prSet/>
      <dgm:spPr/>
      <dgm:t>
        <a:bodyPr/>
        <a:lstStyle/>
        <a:p>
          <a:r>
            <a:rPr lang="en-US" dirty="0"/>
            <a:t>The focus of this course is the CLI</a:t>
          </a:r>
        </a:p>
      </dgm:t>
    </dgm:pt>
    <dgm:pt modelId="{7F2EA54E-EA51-C144-B0E0-A5E5988EB930}" type="parTrans" cxnId="{275F8E61-CD1F-45C4-900F-8F76125B3042}">
      <dgm:prSet/>
      <dgm:spPr/>
    </dgm:pt>
    <dgm:pt modelId="{B2562F5C-3848-8245-BE77-3794DD7DEBE2}" type="sibTrans" cxnId="{275F8E61-CD1F-45C4-900F-8F76125B3042}">
      <dgm:prSet/>
      <dgm:spPr/>
    </dgm:pt>
    <dgm:pt modelId="{DF597F6A-5A3B-4083-95A9-4562A72D6144}" type="pres">
      <dgm:prSet presAssocID="{0D676CF2-3376-4E72-B02C-940F0EE3A286}" presName="linear" presStyleCnt="0">
        <dgm:presLayoutVars>
          <dgm:dir/>
          <dgm:animLvl val="lvl"/>
          <dgm:resizeHandles val="exact"/>
        </dgm:presLayoutVars>
      </dgm:prSet>
      <dgm:spPr/>
    </dgm:pt>
    <dgm:pt modelId="{19860807-E266-4419-AF57-109E4F16B68A}" type="pres">
      <dgm:prSet presAssocID="{CE1699E4-F9A8-4108-9E43-0A312A05331E}" presName="parentLin" presStyleCnt="0"/>
      <dgm:spPr/>
    </dgm:pt>
    <dgm:pt modelId="{70E6F243-8828-4FF2-B23D-D33E9FA6AB04}" type="pres">
      <dgm:prSet presAssocID="{CE1699E4-F9A8-4108-9E43-0A312A05331E}" presName="parentLeftMargin" presStyleLbl="node1" presStyleIdx="0" presStyleCnt="3"/>
      <dgm:spPr/>
    </dgm:pt>
    <dgm:pt modelId="{CE903FB3-4275-4730-BC56-76D0D2D2D937}" type="pres">
      <dgm:prSet presAssocID="{CE1699E4-F9A8-4108-9E43-0A312A05331E}" presName="parentText" presStyleLbl="node1" presStyleIdx="0" presStyleCnt="3">
        <dgm:presLayoutVars>
          <dgm:chMax val="0"/>
          <dgm:bulletEnabled val="1"/>
        </dgm:presLayoutVars>
      </dgm:prSet>
      <dgm:spPr/>
    </dgm:pt>
    <dgm:pt modelId="{08DCA195-87D1-44EA-BE98-FBE8B82A994C}" type="pres">
      <dgm:prSet presAssocID="{CE1699E4-F9A8-4108-9E43-0A312A05331E}" presName="negativeSpace" presStyleCnt="0"/>
      <dgm:spPr/>
    </dgm:pt>
    <dgm:pt modelId="{3CA74D64-4140-4879-852E-74277663CD6A}" type="pres">
      <dgm:prSet presAssocID="{CE1699E4-F9A8-4108-9E43-0A312A05331E}" presName="childText" presStyleLbl="conFgAcc1" presStyleIdx="0" presStyleCnt="3" custLinFactNeighborY="46767">
        <dgm:presLayoutVars>
          <dgm:bulletEnabled val="1"/>
        </dgm:presLayoutVars>
      </dgm:prSet>
      <dgm:spPr/>
    </dgm:pt>
    <dgm:pt modelId="{C5A079BD-8ADE-44B6-B4E3-ACB7F1DD3DC8}" type="pres">
      <dgm:prSet presAssocID="{7C2600EC-6BF3-4066-A3AC-D6A23330BDA6}" presName="spaceBetweenRectangles" presStyleCnt="0"/>
      <dgm:spPr/>
    </dgm:pt>
    <dgm:pt modelId="{ECFA12DB-1623-44B1-A836-5E4907CC049E}" type="pres">
      <dgm:prSet presAssocID="{D13B7BE3-CC5E-4A4B-8188-998845162A42}" presName="parentLin" presStyleCnt="0"/>
      <dgm:spPr/>
    </dgm:pt>
    <dgm:pt modelId="{5B28F16B-C3F1-400B-87E6-958A006B618D}" type="pres">
      <dgm:prSet presAssocID="{D13B7BE3-CC5E-4A4B-8188-998845162A42}" presName="parentLeftMargin" presStyleLbl="node1" presStyleIdx="0" presStyleCnt="3"/>
      <dgm:spPr/>
    </dgm:pt>
    <dgm:pt modelId="{A3A5F747-DFF6-41E6-A0A0-8B06967E87AC}" type="pres">
      <dgm:prSet presAssocID="{D13B7BE3-CC5E-4A4B-8188-998845162A42}" presName="parentText" presStyleLbl="node1" presStyleIdx="1" presStyleCnt="3">
        <dgm:presLayoutVars>
          <dgm:chMax val="0"/>
          <dgm:bulletEnabled val="1"/>
        </dgm:presLayoutVars>
      </dgm:prSet>
      <dgm:spPr/>
    </dgm:pt>
    <dgm:pt modelId="{5DB98607-DD24-4627-88D6-78EBF4C05B5C}" type="pres">
      <dgm:prSet presAssocID="{D13B7BE3-CC5E-4A4B-8188-998845162A42}" presName="negativeSpace" presStyleCnt="0"/>
      <dgm:spPr/>
    </dgm:pt>
    <dgm:pt modelId="{497782A2-796B-40CB-B83A-4B814D543066}" type="pres">
      <dgm:prSet presAssocID="{D13B7BE3-CC5E-4A4B-8188-998845162A42}" presName="childText" presStyleLbl="conFgAcc1" presStyleIdx="1" presStyleCnt="3">
        <dgm:presLayoutVars>
          <dgm:bulletEnabled val="1"/>
        </dgm:presLayoutVars>
      </dgm:prSet>
      <dgm:spPr/>
    </dgm:pt>
    <dgm:pt modelId="{670B9A5C-440B-487C-B7A6-6291F7F01C19}" type="pres">
      <dgm:prSet presAssocID="{4998D3D8-D8A7-4DC6-AEBC-FF5301B41D6C}" presName="spaceBetweenRectangles" presStyleCnt="0"/>
      <dgm:spPr/>
    </dgm:pt>
    <dgm:pt modelId="{DA27F698-10EE-447D-B14A-2E160280987D}" type="pres">
      <dgm:prSet presAssocID="{EEE82244-39B0-4D07-9CA5-818C04DD4518}" presName="parentLin" presStyleCnt="0"/>
      <dgm:spPr/>
    </dgm:pt>
    <dgm:pt modelId="{44C9FDD6-B82E-45C4-84A7-F56E55EC04B5}" type="pres">
      <dgm:prSet presAssocID="{EEE82244-39B0-4D07-9CA5-818C04DD4518}" presName="parentLeftMargin" presStyleLbl="node1" presStyleIdx="1" presStyleCnt="3"/>
      <dgm:spPr/>
    </dgm:pt>
    <dgm:pt modelId="{54FBCC4B-F1F9-4D4F-821A-ABB18B3A32D3}" type="pres">
      <dgm:prSet presAssocID="{EEE82244-39B0-4D07-9CA5-818C04DD4518}" presName="parentText" presStyleLbl="node1" presStyleIdx="2" presStyleCnt="3">
        <dgm:presLayoutVars>
          <dgm:chMax val="0"/>
          <dgm:bulletEnabled val="1"/>
        </dgm:presLayoutVars>
      </dgm:prSet>
      <dgm:spPr/>
    </dgm:pt>
    <dgm:pt modelId="{E520634A-E17B-4DB0-A083-9AC6EB476DF3}" type="pres">
      <dgm:prSet presAssocID="{EEE82244-39B0-4D07-9CA5-818C04DD4518}" presName="negativeSpace" presStyleCnt="0"/>
      <dgm:spPr/>
    </dgm:pt>
    <dgm:pt modelId="{35FC664E-F0B0-46B1-A701-BA28F0C259A3}" type="pres">
      <dgm:prSet presAssocID="{EEE82244-39B0-4D07-9CA5-818C04DD4518}" presName="childText" presStyleLbl="conFgAcc1" presStyleIdx="2" presStyleCnt="3">
        <dgm:presLayoutVars>
          <dgm:bulletEnabled val="1"/>
        </dgm:presLayoutVars>
      </dgm:prSet>
      <dgm:spPr/>
    </dgm:pt>
  </dgm:ptLst>
  <dgm:cxnLst>
    <dgm:cxn modelId="{B9609007-25B6-4040-8135-D762FB45BFA9}" srcId="{0D676CF2-3376-4E72-B02C-940F0EE3A286}" destId="{D13B7BE3-CC5E-4A4B-8188-998845162A42}" srcOrd="1" destOrd="0" parTransId="{F7EDDBC0-0FA8-44DC-89BD-92AA993ABBA4}" sibTransId="{4998D3D8-D8A7-4DC6-AEBC-FF5301B41D6C}"/>
    <dgm:cxn modelId="{5256B622-6012-4F18-AB38-CF6EAEC067BC}" srcId="{D13B7BE3-CC5E-4A4B-8188-998845162A42}" destId="{E1A7D4ED-4B02-4B89-9C9F-80820FBC1759}" srcOrd="2" destOrd="0" parTransId="{5C6F8059-ED4F-4C6B-B98E-43E8C00CA422}" sibTransId="{5B5E529F-9419-42D0-8529-CF73EEA1BF47}"/>
    <dgm:cxn modelId="{F951232D-06CE-43CF-90AF-127250786359}" type="presOf" srcId="{EEE82244-39B0-4D07-9CA5-818C04DD4518}" destId="{54FBCC4B-F1F9-4D4F-821A-ABB18B3A32D3}" srcOrd="1" destOrd="0" presId="urn:microsoft.com/office/officeart/2005/8/layout/list1"/>
    <dgm:cxn modelId="{AA938939-8A80-4EB1-8CEA-25050E7F17FF}" type="presOf" srcId="{E5853BD5-80BF-4B78-A2FA-BE9022BA765F}" destId="{497782A2-796B-40CB-B83A-4B814D543066}" srcOrd="0" destOrd="0" presId="urn:microsoft.com/office/officeart/2005/8/layout/list1"/>
    <dgm:cxn modelId="{B57C3A5E-96AD-49FD-AB48-55435E0394B8}" srcId="{D13B7BE3-CC5E-4A4B-8188-998845162A42}" destId="{8652CE8B-5BE6-4F9E-9A58-C90982B7397F}" srcOrd="1" destOrd="0" parTransId="{43E0F59F-C575-4E24-AB24-8345BA5A931C}" sibTransId="{D4223E4E-C230-4665-A1DA-5D963AAB701C}"/>
    <dgm:cxn modelId="{B7CC3A5F-CA64-47A2-83A0-78145C3BEA90}" srcId="{D13B7BE3-CC5E-4A4B-8188-998845162A42}" destId="{E5853BD5-80BF-4B78-A2FA-BE9022BA765F}" srcOrd="0" destOrd="0" parTransId="{C0DC3F8E-2002-4302-96BA-8851416B3780}" sibTransId="{60F51846-272A-4854-86A7-FD037346F72C}"/>
    <dgm:cxn modelId="{275F8E61-CD1F-45C4-900F-8F76125B3042}" srcId="{EEE82244-39B0-4D07-9CA5-818C04DD4518}" destId="{F2A05B39-E860-A740-9E88-20EC4BBC208F}" srcOrd="0" destOrd="0" parTransId="{7F2EA54E-EA51-C144-B0E0-A5E5988EB930}" sibTransId="{B2562F5C-3848-8245-BE77-3794DD7DEBE2}"/>
    <dgm:cxn modelId="{3ED69362-60B8-45DD-BBEA-EFF533A8CB8C}" type="presOf" srcId="{D13B7BE3-CC5E-4A4B-8188-998845162A42}" destId="{A3A5F747-DFF6-41E6-A0A0-8B06967E87AC}" srcOrd="1" destOrd="0" presId="urn:microsoft.com/office/officeart/2005/8/layout/list1"/>
    <dgm:cxn modelId="{D174DC63-3554-4CC9-96BD-8B23537613F1}" type="presOf" srcId="{0D676CF2-3376-4E72-B02C-940F0EE3A286}" destId="{DF597F6A-5A3B-4083-95A9-4562A72D6144}" srcOrd="0" destOrd="0" presId="urn:microsoft.com/office/officeart/2005/8/layout/list1"/>
    <dgm:cxn modelId="{D490BD48-8839-469F-A14D-860A9D6A6E95}" type="presOf" srcId="{049D0854-1C19-4080-8028-1F2CF5D24DD8}" destId="{3CA74D64-4140-4879-852E-74277663CD6A}" srcOrd="0" destOrd="2" presId="urn:microsoft.com/office/officeart/2005/8/layout/list1"/>
    <dgm:cxn modelId="{A02A904B-DF91-4307-B297-B56C6F831A08}" type="presOf" srcId="{CE1699E4-F9A8-4108-9E43-0A312A05331E}" destId="{CE903FB3-4275-4730-BC56-76D0D2D2D937}" srcOrd="1" destOrd="0" presId="urn:microsoft.com/office/officeart/2005/8/layout/list1"/>
    <dgm:cxn modelId="{4BCA0755-7AC0-48D8-8BB8-BDF1BC965562}" type="presOf" srcId="{CE1699E4-F9A8-4108-9E43-0A312A05331E}" destId="{70E6F243-8828-4FF2-B23D-D33E9FA6AB04}" srcOrd="0" destOrd="0" presId="urn:microsoft.com/office/officeart/2005/8/layout/list1"/>
    <dgm:cxn modelId="{E4520FA0-096B-436C-82AE-3991DCE6D8A0}" srcId="{0D676CF2-3376-4E72-B02C-940F0EE3A286}" destId="{CE1699E4-F9A8-4108-9E43-0A312A05331E}" srcOrd="0" destOrd="0" parTransId="{5C3D6C15-71AA-4907-9A52-3FFF9F9038A8}" sibTransId="{7C2600EC-6BF3-4066-A3AC-D6A23330BDA6}"/>
    <dgm:cxn modelId="{07DB7AA0-8DD2-4722-86F0-CBEB7A913BA3}" type="presOf" srcId="{EEE82244-39B0-4D07-9CA5-818C04DD4518}" destId="{44C9FDD6-B82E-45C4-84A7-F56E55EC04B5}" srcOrd="0" destOrd="0" presId="urn:microsoft.com/office/officeart/2005/8/layout/list1"/>
    <dgm:cxn modelId="{0D870BA2-60D5-4E47-832C-EDF1E45A939C}" type="presOf" srcId="{E1A7D4ED-4B02-4B89-9C9F-80820FBC1759}" destId="{497782A2-796B-40CB-B83A-4B814D543066}" srcOrd="0" destOrd="2" presId="urn:microsoft.com/office/officeart/2005/8/layout/list1"/>
    <dgm:cxn modelId="{586D00A3-18BF-4D17-8930-9C9C4726C75C}" type="presOf" srcId="{F2A05B39-E860-A740-9E88-20EC4BBC208F}" destId="{35FC664E-F0B0-46B1-A701-BA28F0C259A3}" srcOrd="0" destOrd="0" presId="urn:microsoft.com/office/officeart/2005/8/layout/list1"/>
    <dgm:cxn modelId="{D1CFD8A8-789B-4787-8092-C244F89A0A5C}" srcId="{CE1699E4-F9A8-4108-9E43-0A312A05331E}" destId="{9FA5C195-3962-459B-AEAA-F0D753E79274}" srcOrd="0" destOrd="0" parTransId="{240D7C97-ABA3-47BA-A1EC-E7D9BA866927}" sibTransId="{57FA1582-7D37-4A27-BE31-18AB6FCED265}"/>
    <dgm:cxn modelId="{8F688BAD-ED8F-44F6-99C9-5E9C05D6F669}" srcId="{CE1699E4-F9A8-4108-9E43-0A312A05331E}" destId="{31363E06-FDB0-4BCC-B2D0-E577C6E044BE}" srcOrd="1" destOrd="0" parTransId="{A1008E0F-DD68-41B9-9F6E-829B6CC796ED}" sibTransId="{CE4A846F-DD10-4043-A734-22924B566D2A}"/>
    <dgm:cxn modelId="{3088E4AD-9FC4-4CB7-8E71-8459DA0F6C59}" type="presOf" srcId="{D13B7BE3-CC5E-4A4B-8188-998845162A42}" destId="{5B28F16B-C3F1-400B-87E6-958A006B618D}" srcOrd="0" destOrd="0" presId="urn:microsoft.com/office/officeart/2005/8/layout/list1"/>
    <dgm:cxn modelId="{D2CF89D2-E73D-48EF-8CAA-DCD35F2E627A}" type="presOf" srcId="{31363E06-FDB0-4BCC-B2D0-E577C6E044BE}" destId="{3CA74D64-4140-4879-852E-74277663CD6A}" srcOrd="0" destOrd="1" presId="urn:microsoft.com/office/officeart/2005/8/layout/list1"/>
    <dgm:cxn modelId="{7E3388DC-0963-4CD4-B0AF-93AA0F772A9D}" srcId="{0D676CF2-3376-4E72-B02C-940F0EE3A286}" destId="{EEE82244-39B0-4D07-9CA5-818C04DD4518}" srcOrd="2" destOrd="0" parTransId="{6EB71747-358F-491B-B414-10B8FFBE13D6}" sibTransId="{3746868F-DAC5-4D62-8F31-647784B0DC66}"/>
    <dgm:cxn modelId="{B49CC8F0-97AF-48F6-A045-6F925008B494}" type="presOf" srcId="{8652CE8B-5BE6-4F9E-9A58-C90982B7397F}" destId="{497782A2-796B-40CB-B83A-4B814D543066}" srcOrd="0" destOrd="1" presId="urn:microsoft.com/office/officeart/2005/8/layout/list1"/>
    <dgm:cxn modelId="{2CCE3BF1-DE0A-452D-8948-D3EE2D77B2CF}" type="presOf" srcId="{9FA5C195-3962-459B-AEAA-F0D753E79274}" destId="{3CA74D64-4140-4879-852E-74277663CD6A}" srcOrd="0" destOrd="0" presId="urn:microsoft.com/office/officeart/2005/8/layout/list1"/>
    <dgm:cxn modelId="{781923FE-401D-4793-9845-CD3082F0D88D}" srcId="{CE1699E4-F9A8-4108-9E43-0A312A05331E}" destId="{049D0854-1C19-4080-8028-1F2CF5D24DD8}" srcOrd="2" destOrd="0" parTransId="{061A8227-F18D-417C-8D0B-E9D327770B04}" sibTransId="{645985E1-E19E-46FF-AE6D-31EEDEC640DC}"/>
    <dgm:cxn modelId="{5AC9D35E-DB45-4BEF-97B2-71283BF9513B}" type="presParOf" srcId="{DF597F6A-5A3B-4083-95A9-4562A72D6144}" destId="{19860807-E266-4419-AF57-109E4F16B68A}" srcOrd="0" destOrd="0" presId="urn:microsoft.com/office/officeart/2005/8/layout/list1"/>
    <dgm:cxn modelId="{216D6E14-5469-435B-8318-D8AC026EAD27}" type="presParOf" srcId="{19860807-E266-4419-AF57-109E4F16B68A}" destId="{70E6F243-8828-4FF2-B23D-D33E9FA6AB04}" srcOrd="0" destOrd="0" presId="urn:microsoft.com/office/officeart/2005/8/layout/list1"/>
    <dgm:cxn modelId="{4D46FE26-984D-48A0-88AD-06ED6D1DE8D0}" type="presParOf" srcId="{19860807-E266-4419-AF57-109E4F16B68A}" destId="{CE903FB3-4275-4730-BC56-76D0D2D2D937}" srcOrd="1" destOrd="0" presId="urn:microsoft.com/office/officeart/2005/8/layout/list1"/>
    <dgm:cxn modelId="{D28C7E75-ECE3-423F-9943-D438EC6B4D82}" type="presParOf" srcId="{DF597F6A-5A3B-4083-95A9-4562A72D6144}" destId="{08DCA195-87D1-44EA-BE98-FBE8B82A994C}" srcOrd="1" destOrd="0" presId="urn:microsoft.com/office/officeart/2005/8/layout/list1"/>
    <dgm:cxn modelId="{F714F907-7F7D-49D5-A8F3-52980CD16458}" type="presParOf" srcId="{DF597F6A-5A3B-4083-95A9-4562A72D6144}" destId="{3CA74D64-4140-4879-852E-74277663CD6A}" srcOrd="2" destOrd="0" presId="urn:microsoft.com/office/officeart/2005/8/layout/list1"/>
    <dgm:cxn modelId="{8B691A6B-B642-4DC8-A02A-D5828D54AC47}" type="presParOf" srcId="{DF597F6A-5A3B-4083-95A9-4562A72D6144}" destId="{C5A079BD-8ADE-44B6-B4E3-ACB7F1DD3DC8}" srcOrd="3" destOrd="0" presId="urn:microsoft.com/office/officeart/2005/8/layout/list1"/>
    <dgm:cxn modelId="{5EF6BD03-6240-4E2D-B753-65A0B2215F23}" type="presParOf" srcId="{DF597F6A-5A3B-4083-95A9-4562A72D6144}" destId="{ECFA12DB-1623-44B1-A836-5E4907CC049E}" srcOrd="4" destOrd="0" presId="urn:microsoft.com/office/officeart/2005/8/layout/list1"/>
    <dgm:cxn modelId="{1B8361E1-855C-4445-B41D-03E4BE4F7AF4}" type="presParOf" srcId="{ECFA12DB-1623-44B1-A836-5E4907CC049E}" destId="{5B28F16B-C3F1-400B-87E6-958A006B618D}" srcOrd="0" destOrd="0" presId="urn:microsoft.com/office/officeart/2005/8/layout/list1"/>
    <dgm:cxn modelId="{30CD3736-A24E-4E55-A8DA-104129173219}" type="presParOf" srcId="{ECFA12DB-1623-44B1-A836-5E4907CC049E}" destId="{A3A5F747-DFF6-41E6-A0A0-8B06967E87AC}" srcOrd="1" destOrd="0" presId="urn:microsoft.com/office/officeart/2005/8/layout/list1"/>
    <dgm:cxn modelId="{6FF6D4E4-3574-4701-9BE7-50C458C0343C}" type="presParOf" srcId="{DF597F6A-5A3B-4083-95A9-4562A72D6144}" destId="{5DB98607-DD24-4627-88D6-78EBF4C05B5C}" srcOrd="5" destOrd="0" presId="urn:microsoft.com/office/officeart/2005/8/layout/list1"/>
    <dgm:cxn modelId="{F2575D0F-EA7A-45E6-A973-33D21FC9B72D}" type="presParOf" srcId="{DF597F6A-5A3B-4083-95A9-4562A72D6144}" destId="{497782A2-796B-40CB-B83A-4B814D543066}" srcOrd="6" destOrd="0" presId="urn:microsoft.com/office/officeart/2005/8/layout/list1"/>
    <dgm:cxn modelId="{A9F9D503-3235-44A7-BF07-D057C87654D9}" type="presParOf" srcId="{DF597F6A-5A3B-4083-95A9-4562A72D6144}" destId="{670B9A5C-440B-487C-B7A6-6291F7F01C19}" srcOrd="7" destOrd="0" presId="urn:microsoft.com/office/officeart/2005/8/layout/list1"/>
    <dgm:cxn modelId="{A5180E94-9D50-463D-9516-A4984AC1129E}" type="presParOf" srcId="{DF597F6A-5A3B-4083-95A9-4562A72D6144}" destId="{DA27F698-10EE-447D-B14A-2E160280987D}" srcOrd="8" destOrd="0" presId="urn:microsoft.com/office/officeart/2005/8/layout/list1"/>
    <dgm:cxn modelId="{272F6EFD-793E-4FFA-90F8-541911AA2F17}" type="presParOf" srcId="{DA27F698-10EE-447D-B14A-2E160280987D}" destId="{44C9FDD6-B82E-45C4-84A7-F56E55EC04B5}" srcOrd="0" destOrd="0" presId="urn:microsoft.com/office/officeart/2005/8/layout/list1"/>
    <dgm:cxn modelId="{90159188-DE48-4165-AA03-6036F280028B}" type="presParOf" srcId="{DA27F698-10EE-447D-B14A-2E160280987D}" destId="{54FBCC4B-F1F9-4D4F-821A-ABB18B3A32D3}" srcOrd="1" destOrd="0" presId="urn:microsoft.com/office/officeart/2005/8/layout/list1"/>
    <dgm:cxn modelId="{35EF9748-B5B7-4562-AF90-B86F8BAC7BD7}" type="presParOf" srcId="{DF597F6A-5A3B-4083-95A9-4562A72D6144}" destId="{E520634A-E17B-4DB0-A083-9AC6EB476DF3}" srcOrd="9" destOrd="0" presId="urn:microsoft.com/office/officeart/2005/8/layout/list1"/>
    <dgm:cxn modelId="{51FF81FD-87C9-4CB0-BAF8-F593E41422F9}" type="presParOf" srcId="{DF597F6A-5A3B-4083-95A9-4562A72D6144}" destId="{35FC664E-F0B0-46B1-A701-BA28F0C259A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D697EE-F6D3-4877-B17D-B70F840413A3}"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US"/>
        </a:p>
      </dgm:t>
    </dgm:pt>
    <dgm:pt modelId="{C5816181-0018-4097-9D8E-6CEA9D8F5881}">
      <dgm:prSet/>
      <dgm:spPr/>
      <dgm:t>
        <a:bodyPr/>
        <a:lstStyle/>
        <a:p>
          <a:r>
            <a:rPr lang="en-US" baseline="0" dirty="0"/>
            <a:t>GUI consumes a lot of resources, and on a server, resources could instead be dedicated to providing service</a:t>
          </a:r>
          <a:endParaRPr lang="en-US" dirty="0"/>
        </a:p>
      </dgm:t>
    </dgm:pt>
    <dgm:pt modelId="{5C15014A-13B6-4D2B-86F6-4A32EB9916CD}" type="parTrans" cxnId="{B7235E51-57E6-4663-83AB-352B2917E3B6}">
      <dgm:prSet/>
      <dgm:spPr/>
      <dgm:t>
        <a:bodyPr/>
        <a:lstStyle/>
        <a:p>
          <a:endParaRPr lang="en-US"/>
        </a:p>
      </dgm:t>
    </dgm:pt>
    <dgm:pt modelId="{7842D18F-6D29-4F3D-9404-2D0A28883A5B}" type="sibTrans" cxnId="{B7235E51-57E6-4663-83AB-352B2917E3B6}">
      <dgm:prSet/>
      <dgm:spPr/>
      <dgm:t>
        <a:bodyPr/>
        <a:lstStyle/>
        <a:p>
          <a:endParaRPr lang="en-US"/>
        </a:p>
      </dgm:t>
    </dgm:pt>
    <dgm:pt modelId="{71253583-6FCC-4440-B5A0-A5E65D14AE66}">
      <dgm:prSet/>
      <dgm:spPr/>
      <dgm:t>
        <a:bodyPr/>
        <a:lstStyle/>
        <a:p>
          <a:r>
            <a:rPr lang="en-US" baseline="0" dirty="0"/>
            <a:t>Example: A busy web server should not waste resources providing a pretty desktop environment, but rather should dedicate those resources to servicing web connections</a:t>
          </a:r>
          <a:endParaRPr lang="en-US" dirty="0"/>
        </a:p>
      </dgm:t>
    </dgm:pt>
    <dgm:pt modelId="{3D73A69A-27E7-4952-BE4E-68CC0857560E}" type="parTrans" cxnId="{B34A17FC-F1E1-424E-A307-27B55AA537D1}">
      <dgm:prSet/>
      <dgm:spPr/>
      <dgm:t>
        <a:bodyPr/>
        <a:lstStyle/>
        <a:p>
          <a:endParaRPr lang="en-US"/>
        </a:p>
      </dgm:t>
    </dgm:pt>
    <dgm:pt modelId="{A81C0B55-A38D-4A47-AEB5-8A59B3B7C840}" type="sibTrans" cxnId="{B34A17FC-F1E1-424E-A307-27B55AA537D1}">
      <dgm:prSet/>
      <dgm:spPr/>
      <dgm:t>
        <a:bodyPr/>
        <a:lstStyle/>
        <a:p>
          <a:endParaRPr lang="en-US"/>
        </a:p>
      </dgm:t>
    </dgm:pt>
    <dgm:pt modelId="{58805B86-7C60-47E5-9CB7-C6F8E5F737B5}">
      <dgm:prSet/>
      <dgm:spPr/>
      <dgm:t>
        <a:bodyPr/>
        <a:lstStyle/>
        <a:p>
          <a:r>
            <a:rPr lang="en-US" baseline="0"/>
            <a:t>GUI considered to be optional in Linux, especially for a server</a:t>
          </a:r>
          <a:endParaRPr lang="en-US"/>
        </a:p>
      </dgm:t>
    </dgm:pt>
    <dgm:pt modelId="{C869DA33-6112-4C17-91C5-F7D3284215FE}" type="parTrans" cxnId="{EA12F8B1-325F-4B0F-975B-D841D6EEAD7B}">
      <dgm:prSet/>
      <dgm:spPr/>
      <dgm:t>
        <a:bodyPr/>
        <a:lstStyle/>
        <a:p>
          <a:endParaRPr lang="en-US"/>
        </a:p>
      </dgm:t>
    </dgm:pt>
    <dgm:pt modelId="{FCA6EDD3-1699-4C3B-A8D4-DE15C8219478}" type="sibTrans" cxnId="{EA12F8B1-325F-4B0F-975B-D841D6EEAD7B}">
      <dgm:prSet/>
      <dgm:spPr/>
      <dgm:t>
        <a:bodyPr/>
        <a:lstStyle/>
        <a:p>
          <a:endParaRPr lang="en-US"/>
        </a:p>
      </dgm:t>
    </dgm:pt>
    <dgm:pt modelId="{E9336A2A-B6CB-43C9-B7D3-7E78177F8847}">
      <dgm:prSet/>
      <dgm:spPr/>
      <dgm:t>
        <a:bodyPr/>
        <a:lstStyle/>
        <a:p>
          <a:r>
            <a:rPr lang="en-US" baseline="0"/>
            <a:t>Windows and macOS: GUI almost always integrated and not optional</a:t>
          </a:r>
          <a:endParaRPr lang="en-US"/>
        </a:p>
      </dgm:t>
    </dgm:pt>
    <dgm:pt modelId="{AE441D1B-F6E9-4390-AB07-849B6A63826A}" type="parTrans" cxnId="{A1CD04F6-253A-4ED8-ADC3-5713B0CAA43D}">
      <dgm:prSet/>
      <dgm:spPr/>
      <dgm:t>
        <a:bodyPr/>
        <a:lstStyle/>
        <a:p>
          <a:endParaRPr lang="en-US"/>
        </a:p>
      </dgm:t>
    </dgm:pt>
    <dgm:pt modelId="{458BAAA6-E8C7-4372-AE78-F0F4A21C1B3A}" type="sibTrans" cxnId="{A1CD04F6-253A-4ED8-ADC3-5713B0CAA43D}">
      <dgm:prSet/>
      <dgm:spPr/>
      <dgm:t>
        <a:bodyPr/>
        <a:lstStyle/>
        <a:p>
          <a:endParaRPr lang="en-US"/>
        </a:p>
      </dgm:t>
    </dgm:pt>
    <dgm:pt modelId="{78B8498B-EEC6-472E-9AD6-B2CAAD816E4A}">
      <dgm:prSet/>
      <dgm:spPr/>
      <dgm:t>
        <a:bodyPr/>
        <a:lstStyle/>
        <a:p>
          <a:r>
            <a:rPr lang="en-US" baseline="0"/>
            <a:t>Microsoft and Apple provide single, integrated GUI with minimal options</a:t>
          </a:r>
          <a:endParaRPr lang="en-US"/>
        </a:p>
      </dgm:t>
    </dgm:pt>
    <dgm:pt modelId="{363F159F-3A28-4049-A89B-08647E0E7B85}" type="parTrans" cxnId="{1BC505ED-A889-49FE-831A-41CB68CD37BD}">
      <dgm:prSet/>
      <dgm:spPr/>
      <dgm:t>
        <a:bodyPr/>
        <a:lstStyle/>
        <a:p>
          <a:endParaRPr lang="en-US"/>
        </a:p>
      </dgm:t>
    </dgm:pt>
    <dgm:pt modelId="{7607C8CA-EF5E-4CB3-9F8E-6E238EC9E858}" type="sibTrans" cxnId="{1BC505ED-A889-49FE-831A-41CB68CD37BD}">
      <dgm:prSet/>
      <dgm:spPr/>
      <dgm:t>
        <a:bodyPr/>
        <a:lstStyle/>
        <a:p>
          <a:endParaRPr lang="en-US"/>
        </a:p>
      </dgm:t>
    </dgm:pt>
    <dgm:pt modelId="{B191AEFC-68DA-4CE5-8AF9-9FE5A7BEFA40}">
      <dgm:prSet/>
      <dgm:spPr/>
      <dgm:t>
        <a:bodyPr/>
        <a:lstStyle/>
        <a:p>
          <a:r>
            <a:rPr lang="en-US" baseline="0"/>
            <a:t>GUI usually oriented on end-user workstations</a:t>
          </a:r>
          <a:endParaRPr lang="en-US"/>
        </a:p>
      </dgm:t>
    </dgm:pt>
    <dgm:pt modelId="{201B687A-7949-4B9D-BFE0-4BC63B2178C0}" type="parTrans" cxnId="{212348BE-3666-4232-9944-5D67EBB024B7}">
      <dgm:prSet/>
      <dgm:spPr/>
      <dgm:t>
        <a:bodyPr/>
        <a:lstStyle/>
        <a:p>
          <a:endParaRPr lang="en-US"/>
        </a:p>
      </dgm:t>
    </dgm:pt>
    <dgm:pt modelId="{44B8AD82-AB72-4571-897E-48D43D095BCE}" type="sibTrans" cxnId="{212348BE-3666-4232-9944-5D67EBB024B7}">
      <dgm:prSet/>
      <dgm:spPr/>
      <dgm:t>
        <a:bodyPr/>
        <a:lstStyle/>
        <a:p>
          <a:endParaRPr lang="en-US"/>
        </a:p>
      </dgm:t>
    </dgm:pt>
    <dgm:pt modelId="{CD732F91-F447-4DCC-BE8E-5393A24BD0C8}" type="pres">
      <dgm:prSet presAssocID="{B6D697EE-F6D3-4877-B17D-B70F840413A3}" presName="Name0" presStyleCnt="0">
        <dgm:presLayoutVars>
          <dgm:dir/>
          <dgm:animLvl val="lvl"/>
          <dgm:resizeHandles val="exact"/>
        </dgm:presLayoutVars>
      </dgm:prSet>
      <dgm:spPr/>
    </dgm:pt>
    <dgm:pt modelId="{E26F115C-0F12-4E0A-9695-9C32DD844C27}" type="pres">
      <dgm:prSet presAssocID="{C5816181-0018-4097-9D8E-6CEA9D8F5881}" presName="linNode" presStyleCnt="0"/>
      <dgm:spPr/>
    </dgm:pt>
    <dgm:pt modelId="{5E43B9BA-AE7E-4E87-AF95-46269BFF3590}" type="pres">
      <dgm:prSet presAssocID="{C5816181-0018-4097-9D8E-6CEA9D8F5881}" presName="parentText" presStyleLbl="node1" presStyleIdx="0" presStyleCnt="3">
        <dgm:presLayoutVars>
          <dgm:chMax val="1"/>
          <dgm:bulletEnabled val="1"/>
        </dgm:presLayoutVars>
      </dgm:prSet>
      <dgm:spPr/>
    </dgm:pt>
    <dgm:pt modelId="{3653F2A9-9038-4B1F-8326-C4FC2A159728}" type="pres">
      <dgm:prSet presAssocID="{C5816181-0018-4097-9D8E-6CEA9D8F5881}" presName="descendantText" presStyleLbl="alignAccFollowNode1" presStyleIdx="0" presStyleCnt="2">
        <dgm:presLayoutVars>
          <dgm:bulletEnabled val="1"/>
        </dgm:presLayoutVars>
      </dgm:prSet>
      <dgm:spPr/>
    </dgm:pt>
    <dgm:pt modelId="{D1C7F436-BD37-4A94-B8C7-00BA488F71DC}" type="pres">
      <dgm:prSet presAssocID="{7842D18F-6D29-4F3D-9404-2D0A28883A5B}" presName="sp" presStyleCnt="0"/>
      <dgm:spPr/>
    </dgm:pt>
    <dgm:pt modelId="{7E30BCED-416E-44E9-8F45-503CA22273E6}" type="pres">
      <dgm:prSet presAssocID="{58805B86-7C60-47E5-9CB7-C6F8E5F737B5}" presName="linNode" presStyleCnt="0"/>
      <dgm:spPr/>
    </dgm:pt>
    <dgm:pt modelId="{D989B901-8846-45F4-B5CE-754E909C3F52}" type="pres">
      <dgm:prSet presAssocID="{58805B86-7C60-47E5-9CB7-C6F8E5F737B5}" presName="parentText" presStyleLbl="node1" presStyleIdx="1" presStyleCnt="3">
        <dgm:presLayoutVars>
          <dgm:chMax val="1"/>
          <dgm:bulletEnabled val="1"/>
        </dgm:presLayoutVars>
      </dgm:prSet>
      <dgm:spPr/>
    </dgm:pt>
    <dgm:pt modelId="{9DFFA769-2747-451A-AC1A-8BC56F0503E4}" type="pres">
      <dgm:prSet presAssocID="{58805B86-7C60-47E5-9CB7-C6F8E5F737B5}" presName="descendantText" presStyleLbl="alignAccFollowNode1" presStyleIdx="1" presStyleCnt="2">
        <dgm:presLayoutVars>
          <dgm:bulletEnabled val="1"/>
        </dgm:presLayoutVars>
      </dgm:prSet>
      <dgm:spPr/>
    </dgm:pt>
    <dgm:pt modelId="{C634D595-63F8-4E4B-B6CF-A1D35329B156}" type="pres">
      <dgm:prSet presAssocID="{FCA6EDD3-1699-4C3B-A8D4-DE15C8219478}" presName="sp" presStyleCnt="0"/>
      <dgm:spPr/>
    </dgm:pt>
    <dgm:pt modelId="{74064223-42CB-4F84-B023-FC01C8A88822}" type="pres">
      <dgm:prSet presAssocID="{B191AEFC-68DA-4CE5-8AF9-9FE5A7BEFA40}" presName="linNode" presStyleCnt="0"/>
      <dgm:spPr/>
    </dgm:pt>
    <dgm:pt modelId="{4C28D957-6176-4F4D-8D58-A766F2AABF8C}" type="pres">
      <dgm:prSet presAssocID="{B191AEFC-68DA-4CE5-8AF9-9FE5A7BEFA40}" presName="parentText" presStyleLbl="node1" presStyleIdx="2" presStyleCnt="3">
        <dgm:presLayoutVars>
          <dgm:chMax val="1"/>
          <dgm:bulletEnabled val="1"/>
        </dgm:presLayoutVars>
      </dgm:prSet>
      <dgm:spPr/>
    </dgm:pt>
  </dgm:ptLst>
  <dgm:cxnLst>
    <dgm:cxn modelId="{8DF4EB29-88C3-4A45-8B44-83FFD0729AEA}" type="presOf" srcId="{B191AEFC-68DA-4CE5-8AF9-9FE5A7BEFA40}" destId="{4C28D957-6176-4F4D-8D58-A766F2AABF8C}" srcOrd="0" destOrd="0" presId="urn:microsoft.com/office/officeart/2005/8/layout/vList5"/>
    <dgm:cxn modelId="{360A3B42-8B83-4452-94B5-8366B8D93E5F}" type="presOf" srcId="{78B8498B-EEC6-472E-9AD6-B2CAAD816E4A}" destId="{9DFFA769-2747-451A-AC1A-8BC56F0503E4}" srcOrd="0" destOrd="1" presId="urn:microsoft.com/office/officeart/2005/8/layout/vList5"/>
    <dgm:cxn modelId="{0A6CB966-6862-4618-BDA1-E126DFFC2211}" type="presOf" srcId="{C5816181-0018-4097-9D8E-6CEA9D8F5881}" destId="{5E43B9BA-AE7E-4E87-AF95-46269BFF3590}" srcOrd="0" destOrd="0" presId="urn:microsoft.com/office/officeart/2005/8/layout/vList5"/>
    <dgm:cxn modelId="{B7235E51-57E6-4663-83AB-352B2917E3B6}" srcId="{B6D697EE-F6D3-4877-B17D-B70F840413A3}" destId="{C5816181-0018-4097-9D8E-6CEA9D8F5881}" srcOrd="0" destOrd="0" parTransId="{5C15014A-13B6-4D2B-86F6-4A32EB9916CD}" sibTransId="{7842D18F-6D29-4F3D-9404-2D0A28883A5B}"/>
    <dgm:cxn modelId="{504AB674-9189-46A6-A2CC-FAF92C656F9F}" type="presOf" srcId="{E9336A2A-B6CB-43C9-B7D3-7E78177F8847}" destId="{9DFFA769-2747-451A-AC1A-8BC56F0503E4}" srcOrd="0" destOrd="0" presId="urn:microsoft.com/office/officeart/2005/8/layout/vList5"/>
    <dgm:cxn modelId="{8F751C8E-BA24-4B48-912A-B870EA552DDE}" type="presOf" srcId="{58805B86-7C60-47E5-9CB7-C6F8E5F737B5}" destId="{D989B901-8846-45F4-B5CE-754E909C3F52}" srcOrd="0" destOrd="0" presId="urn:microsoft.com/office/officeart/2005/8/layout/vList5"/>
    <dgm:cxn modelId="{EA12F8B1-325F-4B0F-975B-D841D6EEAD7B}" srcId="{B6D697EE-F6D3-4877-B17D-B70F840413A3}" destId="{58805B86-7C60-47E5-9CB7-C6F8E5F737B5}" srcOrd="1" destOrd="0" parTransId="{C869DA33-6112-4C17-91C5-F7D3284215FE}" sibTransId="{FCA6EDD3-1699-4C3B-A8D4-DE15C8219478}"/>
    <dgm:cxn modelId="{212348BE-3666-4232-9944-5D67EBB024B7}" srcId="{B6D697EE-F6D3-4877-B17D-B70F840413A3}" destId="{B191AEFC-68DA-4CE5-8AF9-9FE5A7BEFA40}" srcOrd="2" destOrd="0" parTransId="{201B687A-7949-4B9D-BFE0-4BC63B2178C0}" sibTransId="{44B8AD82-AB72-4571-897E-48D43D095BCE}"/>
    <dgm:cxn modelId="{DB60EFBE-A0B0-4CB4-A256-16246946F07C}" type="presOf" srcId="{B6D697EE-F6D3-4877-B17D-B70F840413A3}" destId="{CD732F91-F447-4DCC-BE8E-5393A24BD0C8}" srcOrd="0" destOrd="0" presId="urn:microsoft.com/office/officeart/2005/8/layout/vList5"/>
    <dgm:cxn modelId="{D3A67FD9-F901-430F-A811-529EE8F6C6F4}" type="presOf" srcId="{71253583-6FCC-4440-B5A0-A5E65D14AE66}" destId="{3653F2A9-9038-4B1F-8326-C4FC2A159728}" srcOrd="0" destOrd="0" presId="urn:microsoft.com/office/officeart/2005/8/layout/vList5"/>
    <dgm:cxn modelId="{1BC505ED-A889-49FE-831A-41CB68CD37BD}" srcId="{58805B86-7C60-47E5-9CB7-C6F8E5F737B5}" destId="{78B8498B-EEC6-472E-9AD6-B2CAAD816E4A}" srcOrd="1" destOrd="0" parTransId="{363F159F-3A28-4049-A89B-08647E0E7B85}" sibTransId="{7607C8CA-EF5E-4CB3-9F8E-6E238EC9E858}"/>
    <dgm:cxn modelId="{A1CD04F6-253A-4ED8-ADC3-5713B0CAA43D}" srcId="{58805B86-7C60-47E5-9CB7-C6F8E5F737B5}" destId="{E9336A2A-B6CB-43C9-B7D3-7E78177F8847}" srcOrd="0" destOrd="0" parTransId="{AE441D1B-F6E9-4390-AB07-849B6A63826A}" sibTransId="{458BAAA6-E8C7-4372-AE78-F0F4A21C1B3A}"/>
    <dgm:cxn modelId="{B34A17FC-F1E1-424E-A307-27B55AA537D1}" srcId="{C5816181-0018-4097-9D8E-6CEA9D8F5881}" destId="{71253583-6FCC-4440-B5A0-A5E65D14AE66}" srcOrd="0" destOrd="0" parTransId="{3D73A69A-27E7-4952-BE4E-68CC0857560E}" sibTransId="{A81C0B55-A38D-4A47-AEB5-8A59B3B7C840}"/>
    <dgm:cxn modelId="{5AE479A6-D0CF-4D15-A832-62D356564892}" type="presParOf" srcId="{CD732F91-F447-4DCC-BE8E-5393A24BD0C8}" destId="{E26F115C-0F12-4E0A-9695-9C32DD844C27}" srcOrd="0" destOrd="0" presId="urn:microsoft.com/office/officeart/2005/8/layout/vList5"/>
    <dgm:cxn modelId="{FB8F15CA-771C-4B36-BB8D-65472CC7FA27}" type="presParOf" srcId="{E26F115C-0F12-4E0A-9695-9C32DD844C27}" destId="{5E43B9BA-AE7E-4E87-AF95-46269BFF3590}" srcOrd="0" destOrd="0" presId="urn:microsoft.com/office/officeart/2005/8/layout/vList5"/>
    <dgm:cxn modelId="{F6B088F8-3FB3-41A6-A010-6978B64BE6EF}" type="presParOf" srcId="{E26F115C-0F12-4E0A-9695-9C32DD844C27}" destId="{3653F2A9-9038-4B1F-8326-C4FC2A159728}" srcOrd="1" destOrd="0" presId="urn:microsoft.com/office/officeart/2005/8/layout/vList5"/>
    <dgm:cxn modelId="{73081643-5B2A-439C-85AA-C0F0A6F5D410}" type="presParOf" srcId="{CD732F91-F447-4DCC-BE8E-5393A24BD0C8}" destId="{D1C7F436-BD37-4A94-B8C7-00BA488F71DC}" srcOrd="1" destOrd="0" presId="urn:microsoft.com/office/officeart/2005/8/layout/vList5"/>
    <dgm:cxn modelId="{514CC4D2-62BA-4552-B400-48EA1589AC17}" type="presParOf" srcId="{CD732F91-F447-4DCC-BE8E-5393A24BD0C8}" destId="{7E30BCED-416E-44E9-8F45-503CA22273E6}" srcOrd="2" destOrd="0" presId="urn:microsoft.com/office/officeart/2005/8/layout/vList5"/>
    <dgm:cxn modelId="{235DCFFC-99AD-4F0A-AEA5-8B08E5230AB7}" type="presParOf" srcId="{7E30BCED-416E-44E9-8F45-503CA22273E6}" destId="{D989B901-8846-45F4-B5CE-754E909C3F52}" srcOrd="0" destOrd="0" presId="urn:microsoft.com/office/officeart/2005/8/layout/vList5"/>
    <dgm:cxn modelId="{3B68E6EC-E9E0-42E1-B820-848FF57854CB}" type="presParOf" srcId="{7E30BCED-416E-44E9-8F45-503CA22273E6}" destId="{9DFFA769-2747-451A-AC1A-8BC56F0503E4}" srcOrd="1" destOrd="0" presId="urn:microsoft.com/office/officeart/2005/8/layout/vList5"/>
    <dgm:cxn modelId="{DEC3E4D5-0E15-48FF-9FAB-CAA8589AFDB1}" type="presParOf" srcId="{CD732F91-F447-4DCC-BE8E-5393A24BD0C8}" destId="{C634D595-63F8-4E4B-B6CF-A1D35329B156}" srcOrd="3" destOrd="0" presId="urn:microsoft.com/office/officeart/2005/8/layout/vList5"/>
    <dgm:cxn modelId="{10DD4475-150F-439F-A2BC-5AEF80EC034A}" type="presParOf" srcId="{CD732F91-F447-4DCC-BE8E-5393A24BD0C8}" destId="{74064223-42CB-4F84-B023-FC01C8A88822}" srcOrd="4" destOrd="0" presId="urn:microsoft.com/office/officeart/2005/8/layout/vList5"/>
    <dgm:cxn modelId="{507DDD77-D3F8-4D0F-A17C-7DCD9E5B2028}" type="presParOf" srcId="{74064223-42CB-4F84-B023-FC01C8A88822}" destId="{4C28D957-6176-4F4D-8D58-A766F2AABF8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623C5B7-5B89-489D-B124-30908188122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41FCF88-76F8-47E6-8E0D-0A2C4FF03FE7}">
      <dgm:prSet/>
      <dgm:spPr/>
      <dgm:t>
        <a:bodyPr/>
        <a:lstStyle/>
        <a:p>
          <a:r>
            <a:rPr lang="en-US" baseline="0"/>
            <a:t>Different operating system kernels</a:t>
          </a:r>
          <a:endParaRPr lang="en-US"/>
        </a:p>
      </dgm:t>
    </dgm:pt>
    <dgm:pt modelId="{916E7D52-9957-4865-B5B4-836CC1EF02F6}" type="parTrans" cxnId="{90DFDFC5-6D9C-48BD-B42D-213C8240BA7D}">
      <dgm:prSet/>
      <dgm:spPr/>
      <dgm:t>
        <a:bodyPr/>
        <a:lstStyle/>
        <a:p>
          <a:endParaRPr lang="en-US"/>
        </a:p>
      </dgm:t>
    </dgm:pt>
    <dgm:pt modelId="{4462A0FD-58A6-4168-B423-FBFCBA539068}" type="sibTrans" cxnId="{90DFDFC5-6D9C-48BD-B42D-213C8240BA7D}">
      <dgm:prSet/>
      <dgm:spPr/>
      <dgm:t>
        <a:bodyPr/>
        <a:lstStyle/>
        <a:p>
          <a:endParaRPr lang="en-US"/>
        </a:p>
      </dgm:t>
    </dgm:pt>
    <dgm:pt modelId="{8EDF51D7-7873-4708-A33A-94DE5F96EBC2}">
      <dgm:prSet/>
      <dgm:spPr/>
      <dgm:t>
        <a:bodyPr/>
        <a:lstStyle/>
        <a:p>
          <a:r>
            <a:rPr lang="en-US" baseline="0"/>
            <a:t>Different application support</a:t>
          </a:r>
          <a:endParaRPr lang="en-US"/>
        </a:p>
      </dgm:t>
    </dgm:pt>
    <dgm:pt modelId="{178040F7-D4C8-4135-B2A0-5E8FD5881413}" type="parTrans" cxnId="{3E9037B7-DA60-42E3-BA8B-F1A8C0F29B59}">
      <dgm:prSet/>
      <dgm:spPr/>
      <dgm:t>
        <a:bodyPr/>
        <a:lstStyle/>
        <a:p>
          <a:endParaRPr lang="en-US"/>
        </a:p>
      </dgm:t>
    </dgm:pt>
    <dgm:pt modelId="{43C0D3C8-788B-41A3-8268-0175DB6E0FCE}" type="sibTrans" cxnId="{3E9037B7-DA60-42E3-BA8B-F1A8C0F29B59}">
      <dgm:prSet/>
      <dgm:spPr/>
      <dgm:t>
        <a:bodyPr/>
        <a:lstStyle/>
        <a:p>
          <a:endParaRPr lang="en-US"/>
        </a:p>
      </dgm:t>
    </dgm:pt>
    <dgm:pt modelId="{870ACEE3-9468-4E9F-B4A5-A9EE2F2E04EB}">
      <dgm:prSet/>
      <dgm:spPr/>
      <dgm:t>
        <a:bodyPr/>
        <a:lstStyle/>
        <a:p>
          <a:r>
            <a:rPr lang="en-US" baseline="0"/>
            <a:t>Linux distributions have a different business model than Microsoft</a:t>
          </a:r>
          <a:endParaRPr lang="en-US"/>
        </a:p>
      </dgm:t>
    </dgm:pt>
    <dgm:pt modelId="{2A28C41A-BC37-4013-9B29-5C0604B17D96}" type="parTrans" cxnId="{FEC5C638-563C-438A-A85F-308E00A14CDC}">
      <dgm:prSet/>
      <dgm:spPr/>
      <dgm:t>
        <a:bodyPr/>
        <a:lstStyle/>
        <a:p>
          <a:endParaRPr lang="en-US"/>
        </a:p>
      </dgm:t>
    </dgm:pt>
    <dgm:pt modelId="{4BD51B5F-01D4-4029-8CC3-814D34B44811}" type="sibTrans" cxnId="{FEC5C638-563C-438A-A85F-308E00A14CDC}">
      <dgm:prSet/>
      <dgm:spPr/>
      <dgm:t>
        <a:bodyPr/>
        <a:lstStyle/>
        <a:p>
          <a:endParaRPr lang="en-US"/>
        </a:p>
      </dgm:t>
    </dgm:pt>
    <dgm:pt modelId="{4FC0936A-3E79-45F5-8069-F2318B0CE1C2}">
      <dgm:prSet/>
      <dgm:spPr/>
      <dgm:t>
        <a:bodyPr/>
        <a:lstStyle/>
        <a:p>
          <a:r>
            <a:rPr lang="en-US" baseline="0" dirty="0"/>
            <a:t>Windows requires licenses that restrict the distribution of the operating system</a:t>
          </a:r>
          <a:endParaRPr lang="en-US" dirty="0"/>
        </a:p>
      </dgm:t>
    </dgm:pt>
    <dgm:pt modelId="{902800EF-5276-4D26-A601-03CEC1330D23}" type="parTrans" cxnId="{1EB94C26-0A61-438F-8B12-22A3228EFE65}">
      <dgm:prSet/>
      <dgm:spPr/>
      <dgm:t>
        <a:bodyPr/>
        <a:lstStyle/>
        <a:p>
          <a:endParaRPr lang="en-US"/>
        </a:p>
      </dgm:t>
    </dgm:pt>
    <dgm:pt modelId="{00134B5B-CE64-4BF9-92B3-F13BADE535E6}" type="sibTrans" cxnId="{1EB94C26-0A61-438F-8B12-22A3228EFE65}">
      <dgm:prSet/>
      <dgm:spPr/>
      <dgm:t>
        <a:bodyPr/>
        <a:lstStyle/>
        <a:p>
          <a:endParaRPr lang="en-US"/>
        </a:p>
      </dgm:t>
    </dgm:pt>
    <dgm:pt modelId="{FB2BEC2C-54CC-45C6-AFA5-D6F624F007E4}">
      <dgm:prSet/>
      <dgm:spPr/>
      <dgm:t>
        <a:bodyPr/>
        <a:lstStyle/>
        <a:p>
          <a:r>
            <a:rPr lang="en-US" baseline="0"/>
            <a:t>Linux is licensed as "open source," meaning it can be freely distributed and it can be freely modified</a:t>
          </a:r>
          <a:endParaRPr lang="en-US"/>
        </a:p>
      </dgm:t>
    </dgm:pt>
    <dgm:pt modelId="{34753758-9D07-4C98-A6CF-39B4F490E1A3}" type="parTrans" cxnId="{D6B0BB43-858F-4922-90AE-8DA9AD1370BC}">
      <dgm:prSet/>
      <dgm:spPr/>
      <dgm:t>
        <a:bodyPr/>
        <a:lstStyle/>
        <a:p>
          <a:endParaRPr lang="en-US"/>
        </a:p>
      </dgm:t>
    </dgm:pt>
    <dgm:pt modelId="{070EAF95-E985-490B-AAE6-39077A02DD2D}" type="sibTrans" cxnId="{D6B0BB43-858F-4922-90AE-8DA9AD1370BC}">
      <dgm:prSet/>
      <dgm:spPr/>
      <dgm:t>
        <a:bodyPr/>
        <a:lstStyle/>
        <a:p>
          <a:endParaRPr lang="en-US"/>
        </a:p>
      </dgm:t>
    </dgm:pt>
    <dgm:pt modelId="{FB9D9962-5692-46C2-9359-354262B9B1C1}" type="pres">
      <dgm:prSet presAssocID="{3623C5B7-5B89-489D-B124-30908188122D}" presName="vert0" presStyleCnt="0">
        <dgm:presLayoutVars>
          <dgm:dir/>
          <dgm:animOne val="branch"/>
          <dgm:animLvl val="lvl"/>
        </dgm:presLayoutVars>
      </dgm:prSet>
      <dgm:spPr/>
    </dgm:pt>
    <dgm:pt modelId="{42458F06-CA58-492C-A63D-96D638C60582}" type="pres">
      <dgm:prSet presAssocID="{A41FCF88-76F8-47E6-8E0D-0A2C4FF03FE7}" presName="thickLine" presStyleLbl="alignNode1" presStyleIdx="0" presStyleCnt="5"/>
      <dgm:spPr/>
    </dgm:pt>
    <dgm:pt modelId="{065AE68D-951C-4CC6-9CD6-80BE7F36FBB3}" type="pres">
      <dgm:prSet presAssocID="{A41FCF88-76F8-47E6-8E0D-0A2C4FF03FE7}" presName="horz1" presStyleCnt="0"/>
      <dgm:spPr/>
    </dgm:pt>
    <dgm:pt modelId="{611C87C8-3595-4B02-8BCA-41EEB8DF92DC}" type="pres">
      <dgm:prSet presAssocID="{A41FCF88-76F8-47E6-8E0D-0A2C4FF03FE7}" presName="tx1" presStyleLbl="revTx" presStyleIdx="0" presStyleCnt="5"/>
      <dgm:spPr/>
    </dgm:pt>
    <dgm:pt modelId="{12BAC855-D394-4D86-AB56-D5E611239A23}" type="pres">
      <dgm:prSet presAssocID="{A41FCF88-76F8-47E6-8E0D-0A2C4FF03FE7}" presName="vert1" presStyleCnt="0"/>
      <dgm:spPr/>
    </dgm:pt>
    <dgm:pt modelId="{6293BD31-2883-4EBC-B159-2F573C585C70}" type="pres">
      <dgm:prSet presAssocID="{8EDF51D7-7873-4708-A33A-94DE5F96EBC2}" presName="thickLine" presStyleLbl="alignNode1" presStyleIdx="1" presStyleCnt="5"/>
      <dgm:spPr/>
    </dgm:pt>
    <dgm:pt modelId="{9F429D23-DBE4-46B8-8991-A9E048FD524A}" type="pres">
      <dgm:prSet presAssocID="{8EDF51D7-7873-4708-A33A-94DE5F96EBC2}" presName="horz1" presStyleCnt="0"/>
      <dgm:spPr/>
    </dgm:pt>
    <dgm:pt modelId="{CD517600-348D-471B-9C28-56C837CEAC53}" type="pres">
      <dgm:prSet presAssocID="{8EDF51D7-7873-4708-A33A-94DE5F96EBC2}" presName="tx1" presStyleLbl="revTx" presStyleIdx="1" presStyleCnt="5"/>
      <dgm:spPr/>
    </dgm:pt>
    <dgm:pt modelId="{BF4FB74F-9C6C-41FC-A94F-DB18D8884DD0}" type="pres">
      <dgm:prSet presAssocID="{8EDF51D7-7873-4708-A33A-94DE5F96EBC2}" presName="vert1" presStyleCnt="0"/>
      <dgm:spPr/>
    </dgm:pt>
    <dgm:pt modelId="{D3CD0A8C-7978-4BA7-A6A8-F3D1313E1FBA}" type="pres">
      <dgm:prSet presAssocID="{870ACEE3-9468-4E9F-B4A5-A9EE2F2E04EB}" presName="thickLine" presStyleLbl="alignNode1" presStyleIdx="2" presStyleCnt="5"/>
      <dgm:spPr/>
    </dgm:pt>
    <dgm:pt modelId="{106C04F1-EA5A-4491-933B-0D9251F4E987}" type="pres">
      <dgm:prSet presAssocID="{870ACEE3-9468-4E9F-B4A5-A9EE2F2E04EB}" presName="horz1" presStyleCnt="0"/>
      <dgm:spPr/>
    </dgm:pt>
    <dgm:pt modelId="{AA49462C-597C-4DE2-AA2C-C0FD67187B44}" type="pres">
      <dgm:prSet presAssocID="{870ACEE3-9468-4E9F-B4A5-A9EE2F2E04EB}" presName="tx1" presStyleLbl="revTx" presStyleIdx="2" presStyleCnt="5"/>
      <dgm:spPr/>
    </dgm:pt>
    <dgm:pt modelId="{1BFDE62C-CF4D-4911-9F26-FC08DDBEEEB6}" type="pres">
      <dgm:prSet presAssocID="{870ACEE3-9468-4E9F-B4A5-A9EE2F2E04EB}" presName="vert1" presStyleCnt="0"/>
      <dgm:spPr/>
    </dgm:pt>
    <dgm:pt modelId="{5D499553-43CF-4EE0-B2B5-9E8880671F33}" type="pres">
      <dgm:prSet presAssocID="{4FC0936A-3E79-45F5-8069-F2318B0CE1C2}" presName="thickLine" presStyleLbl="alignNode1" presStyleIdx="3" presStyleCnt="5"/>
      <dgm:spPr/>
    </dgm:pt>
    <dgm:pt modelId="{4D638D54-8D6A-42F8-8C8B-B05A6926E405}" type="pres">
      <dgm:prSet presAssocID="{4FC0936A-3E79-45F5-8069-F2318B0CE1C2}" presName="horz1" presStyleCnt="0"/>
      <dgm:spPr/>
    </dgm:pt>
    <dgm:pt modelId="{C5A19BDD-8AF6-4F74-88A6-3ADD3CD61B51}" type="pres">
      <dgm:prSet presAssocID="{4FC0936A-3E79-45F5-8069-F2318B0CE1C2}" presName="tx1" presStyleLbl="revTx" presStyleIdx="3" presStyleCnt="5"/>
      <dgm:spPr/>
    </dgm:pt>
    <dgm:pt modelId="{BF3B7179-360A-4549-97DE-592BA2B38A87}" type="pres">
      <dgm:prSet presAssocID="{4FC0936A-3E79-45F5-8069-F2318B0CE1C2}" presName="vert1" presStyleCnt="0"/>
      <dgm:spPr/>
    </dgm:pt>
    <dgm:pt modelId="{91BAE799-3384-49FD-A83C-12CBEFC49846}" type="pres">
      <dgm:prSet presAssocID="{FB2BEC2C-54CC-45C6-AFA5-D6F624F007E4}" presName="thickLine" presStyleLbl="alignNode1" presStyleIdx="4" presStyleCnt="5"/>
      <dgm:spPr/>
    </dgm:pt>
    <dgm:pt modelId="{653E6099-5849-4970-8EAF-48079EA3502B}" type="pres">
      <dgm:prSet presAssocID="{FB2BEC2C-54CC-45C6-AFA5-D6F624F007E4}" presName="horz1" presStyleCnt="0"/>
      <dgm:spPr/>
    </dgm:pt>
    <dgm:pt modelId="{A4A7832B-F763-4133-9877-F53F81461B6C}" type="pres">
      <dgm:prSet presAssocID="{FB2BEC2C-54CC-45C6-AFA5-D6F624F007E4}" presName="tx1" presStyleLbl="revTx" presStyleIdx="4" presStyleCnt="5"/>
      <dgm:spPr/>
    </dgm:pt>
    <dgm:pt modelId="{CC7D2B08-9A84-4131-A336-71BF19EC6D3F}" type="pres">
      <dgm:prSet presAssocID="{FB2BEC2C-54CC-45C6-AFA5-D6F624F007E4}" presName="vert1" presStyleCnt="0"/>
      <dgm:spPr/>
    </dgm:pt>
  </dgm:ptLst>
  <dgm:cxnLst>
    <dgm:cxn modelId="{65DBB91E-352F-4CAF-95E0-A2C9BF3C3777}" type="presOf" srcId="{A41FCF88-76F8-47E6-8E0D-0A2C4FF03FE7}" destId="{611C87C8-3595-4B02-8BCA-41EEB8DF92DC}" srcOrd="0" destOrd="0" presId="urn:microsoft.com/office/officeart/2008/layout/LinedList"/>
    <dgm:cxn modelId="{1EB94C26-0A61-438F-8B12-22A3228EFE65}" srcId="{3623C5B7-5B89-489D-B124-30908188122D}" destId="{4FC0936A-3E79-45F5-8069-F2318B0CE1C2}" srcOrd="3" destOrd="0" parTransId="{902800EF-5276-4D26-A601-03CEC1330D23}" sibTransId="{00134B5B-CE64-4BF9-92B3-F13BADE535E6}"/>
    <dgm:cxn modelId="{FEC5C638-563C-438A-A85F-308E00A14CDC}" srcId="{3623C5B7-5B89-489D-B124-30908188122D}" destId="{870ACEE3-9468-4E9F-B4A5-A9EE2F2E04EB}" srcOrd="2" destOrd="0" parTransId="{2A28C41A-BC37-4013-9B29-5C0604B17D96}" sibTransId="{4BD51B5F-01D4-4029-8CC3-814D34B44811}"/>
    <dgm:cxn modelId="{B79B6E5F-1717-45A3-8C72-1D49AF2D524E}" type="presOf" srcId="{4FC0936A-3E79-45F5-8069-F2318B0CE1C2}" destId="{C5A19BDD-8AF6-4F74-88A6-3ADD3CD61B51}" srcOrd="0" destOrd="0" presId="urn:microsoft.com/office/officeart/2008/layout/LinedList"/>
    <dgm:cxn modelId="{D6B0BB43-858F-4922-90AE-8DA9AD1370BC}" srcId="{3623C5B7-5B89-489D-B124-30908188122D}" destId="{FB2BEC2C-54CC-45C6-AFA5-D6F624F007E4}" srcOrd="4" destOrd="0" parTransId="{34753758-9D07-4C98-A6CF-39B4F490E1A3}" sibTransId="{070EAF95-E985-490B-AAE6-39077A02DD2D}"/>
    <dgm:cxn modelId="{A33C0B6D-31AF-4182-976E-42F2B3A50EA0}" type="presOf" srcId="{3623C5B7-5B89-489D-B124-30908188122D}" destId="{FB9D9962-5692-46C2-9359-354262B9B1C1}" srcOrd="0" destOrd="0" presId="urn:microsoft.com/office/officeart/2008/layout/LinedList"/>
    <dgm:cxn modelId="{DFB66975-49D5-4D50-B590-4D81FCB62A33}" type="presOf" srcId="{8EDF51D7-7873-4708-A33A-94DE5F96EBC2}" destId="{CD517600-348D-471B-9C28-56C837CEAC53}" srcOrd="0" destOrd="0" presId="urn:microsoft.com/office/officeart/2008/layout/LinedList"/>
    <dgm:cxn modelId="{D0189E97-5BA9-420C-807D-6628C97994ED}" type="presOf" srcId="{FB2BEC2C-54CC-45C6-AFA5-D6F624F007E4}" destId="{A4A7832B-F763-4133-9877-F53F81461B6C}" srcOrd="0" destOrd="0" presId="urn:microsoft.com/office/officeart/2008/layout/LinedList"/>
    <dgm:cxn modelId="{3E9037B7-DA60-42E3-BA8B-F1A8C0F29B59}" srcId="{3623C5B7-5B89-489D-B124-30908188122D}" destId="{8EDF51D7-7873-4708-A33A-94DE5F96EBC2}" srcOrd="1" destOrd="0" parTransId="{178040F7-D4C8-4135-B2A0-5E8FD5881413}" sibTransId="{43C0D3C8-788B-41A3-8268-0175DB6E0FCE}"/>
    <dgm:cxn modelId="{90DFDFC5-6D9C-48BD-B42D-213C8240BA7D}" srcId="{3623C5B7-5B89-489D-B124-30908188122D}" destId="{A41FCF88-76F8-47E6-8E0D-0A2C4FF03FE7}" srcOrd="0" destOrd="0" parTransId="{916E7D52-9957-4865-B5B4-836CC1EF02F6}" sibTransId="{4462A0FD-58A6-4168-B423-FBFCBA539068}"/>
    <dgm:cxn modelId="{24D896E9-6276-4FEB-BEA4-738B67202883}" type="presOf" srcId="{870ACEE3-9468-4E9F-B4A5-A9EE2F2E04EB}" destId="{AA49462C-597C-4DE2-AA2C-C0FD67187B44}" srcOrd="0" destOrd="0" presId="urn:microsoft.com/office/officeart/2008/layout/LinedList"/>
    <dgm:cxn modelId="{362151CD-DA8F-4DB3-A9B0-FB921DAC31AE}" type="presParOf" srcId="{FB9D9962-5692-46C2-9359-354262B9B1C1}" destId="{42458F06-CA58-492C-A63D-96D638C60582}" srcOrd="0" destOrd="0" presId="urn:microsoft.com/office/officeart/2008/layout/LinedList"/>
    <dgm:cxn modelId="{3A16C843-31FB-4C2F-806A-0C33F0E5EC32}" type="presParOf" srcId="{FB9D9962-5692-46C2-9359-354262B9B1C1}" destId="{065AE68D-951C-4CC6-9CD6-80BE7F36FBB3}" srcOrd="1" destOrd="0" presId="urn:microsoft.com/office/officeart/2008/layout/LinedList"/>
    <dgm:cxn modelId="{15D2D722-8364-4626-9E43-4D6CFB5A9B04}" type="presParOf" srcId="{065AE68D-951C-4CC6-9CD6-80BE7F36FBB3}" destId="{611C87C8-3595-4B02-8BCA-41EEB8DF92DC}" srcOrd="0" destOrd="0" presId="urn:microsoft.com/office/officeart/2008/layout/LinedList"/>
    <dgm:cxn modelId="{BF4E4739-84DB-4880-B22C-CF011736A4E4}" type="presParOf" srcId="{065AE68D-951C-4CC6-9CD6-80BE7F36FBB3}" destId="{12BAC855-D394-4D86-AB56-D5E611239A23}" srcOrd="1" destOrd="0" presId="urn:microsoft.com/office/officeart/2008/layout/LinedList"/>
    <dgm:cxn modelId="{DC857C13-0734-44FA-9BB0-5BC534A1A2A6}" type="presParOf" srcId="{FB9D9962-5692-46C2-9359-354262B9B1C1}" destId="{6293BD31-2883-4EBC-B159-2F573C585C70}" srcOrd="2" destOrd="0" presId="urn:microsoft.com/office/officeart/2008/layout/LinedList"/>
    <dgm:cxn modelId="{E18841D7-8760-4C82-B9EE-03814D7B84C6}" type="presParOf" srcId="{FB9D9962-5692-46C2-9359-354262B9B1C1}" destId="{9F429D23-DBE4-46B8-8991-A9E048FD524A}" srcOrd="3" destOrd="0" presId="urn:microsoft.com/office/officeart/2008/layout/LinedList"/>
    <dgm:cxn modelId="{8CFFE383-9CEC-44EC-A88B-942E7CED6AA4}" type="presParOf" srcId="{9F429D23-DBE4-46B8-8991-A9E048FD524A}" destId="{CD517600-348D-471B-9C28-56C837CEAC53}" srcOrd="0" destOrd="0" presId="urn:microsoft.com/office/officeart/2008/layout/LinedList"/>
    <dgm:cxn modelId="{D98A1500-846E-4D29-A79C-49E9893E6619}" type="presParOf" srcId="{9F429D23-DBE4-46B8-8991-A9E048FD524A}" destId="{BF4FB74F-9C6C-41FC-A94F-DB18D8884DD0}" srcOrd="1" destOrd="0" presId="urn:microsoft.com/office/officeart/2008/layout/LinedList"/>
    <dgm:cxn modelId="{241773CE-F654-4051-91F3-A12335E8B2FD}" type="presParOf" srcId="{FB9D9962-5692-46C2-9359-354262B9B1C1}" destId="{D3CD0A8C-7978-4BA7-A6A8-F3D1313E1FBA}" srcOrd="4" destOrd="0" presId="urn:microsoft.com/office/officeart/2008/layout/LinedList"/>
    <dgm:cxn modelId="{98D458DF-A7CD-4536-85C7-F414AD56E77E}" type="presParOf" srcId="{FB9D9962-5692-46C2-9359-354262B9B1C1}" destId="{106C04F1-EA5A-4491-933B-0D9251F4E987}" srcOrd="5" destOrd="0" presId="urn:microsoft.com/office/officeart/2008/layout/LinedList"/>
    <dgm:cxn modelId="{6829633F-794C-4B6E-8F68-518DA8948388}" type="presParOf" srcId="{106C04F1-EA5A-4491-933B-0D9251F4E987}" destId="{AA49462C-597C-4DE2-AA2C-C0FD67187B44}" srcOrd="0" destOrd="0" presId="urn:microsoft.com/office/officeart/2008/layout/LinedList"/>
    <dgm:cxn modelId="{D3DC1E96-4877-4D34-AA18-A263154CBDC3}" type="presParOf" srcId="{106C04F1-EA5A-4491-933B-0D9251F4E987}" destId="{1BFDE62C-CF4D-4911-9F26-FC08DDBEEEB6}" srcOrd="1" destOrd="0" presId="urn:microsoft.com/office/officeart/2008/layout/LinedList"/>
    <dgm:cxn modelId="{444900F6-6207-4E41-B878-79CBBA7252EA}" type="presParOf" srcId="{FB9D9962-5692-46C2-9359-354262B9B1C1}" destId="{5D499553-43CF-4EE0-B2B5-9E8880671F33}" srcOrd="6" destOrd="0" presId="urn:microsoft.com/office/officeart/2008/layout/LinedList"/>
    <dgm:cxn modelId="{10CCC9DB-69DE-4C62-8001-A807AAC198D9}" type="presParOf" srcId="{FB9D9962-5692-46C2-9359-354262B9B1C1}" destId="{4D638D54-8D6A-42F8-8C8B-B05A6926E405}" srcOrd="7" destOrd="0" presId="urn:microsoft.com/office/officeart/2008/layout/LinedList"/>
    <dgm:cxn modelId="{1CAF395A-CBDF-48D5-B5C7-DE16CEE31EE8}" type="presParOf" srcId="{4D638D54-8D6A-42F8-8C8B-B05A6926E405}" destId="{C5A19BDD-8AF6-4F74-88A6-3ADD3CD61B51}" srcOrd="0" destOrd="0" presId="urn:microsoft.com/office/officeart/2008/layout/LinedList"/>
    <dgm:cxn modelId="{2DCC3368-F6E7-48A5-B4B0-870A09B912DC}" type="presParOf" srcId="{4D638D54-8D6A-42F8-8C8B-B05A6926E405}" destId="{BF3B7179-360A-4549-97DE-592BA2B38A87}" srcOrd="1" destOrd="0" presId="urn:microsoft.com/office/officeart/2008/layout/LinedList"/>
    <dgm:cxn modelId="{976BCF96-148D-4EBE-85A1-560CD182330C}" type="presParOf" srcId="{FB9D9962-5692-46C2-9359-354262B9B1C1}" destId="{91BAE799-3384-49FD-A83C-12CBEFC49846}" srcOrd="8" destOrd="0" presId="urn:microsoft.com/office/officeart/2008/layout/LinedList"/>
    <dgm:cxn modelId="{4B7EA590-E907-4AA5-A7FA-FCEAC0BB58C8}" type="presParOf" srcId="{FB9D9962-5692-46C2-9359-354262B9B1C1}" destId="{653E6099-5849-4970-8EAF-48079EA3502B}" srcOrd="9" destOrd="0" presId="urn:microsoft.com/office/officeart/2008/layout/LinedList"/>
    <dgm:cxn modelId="{6E85B777-BC4F-4877-AD6E-27C98BDB83F1}" type="presParOf" srcId="{653E6099-5849-4970-8EAF-48079EA3502B}" destId="{A4A7832B-F763-4133-9877-F53F81461B6C}" srcOrd="0" destOrd="0" presId="urn:microsoft.com/office/officeart/2008/layout/LinedList"/>
    <dgm:cxn modelId="{6FE39352-52FB-469E-91A4-47FF46A60CFD}" type="presParOf" srcId="{653E6099-5849-4970-8EAF-48079EA3502B}" destId="{CC7D2B08-9A84-4131-A336-71BF19EC6D3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28DB958-1761-3B42-B5D5-F4288CC88F18}"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1348CF7B-095A-3D44-B074-6D3984E0215D}">
      <dgm:prSet/>
      <dgm:spPr/>
      <dgm:t>
        <a:bodyPr/>
        <a:lstStyle/>
        <a:p>
          <a:r>
            <a:rPr lang="en-US" baseline="0"/>
            <a:t>Free and open source (FOSS)—describes the licensing and overall approach of Linux and Linux software development</a:t>
          </a:r>
          <a:endParaRPr lang="en-US"/>
        </a:p>
      </dgm:t>
    </dgm:pt>
    <dgm:pt modelId="{5F3B7BDA-A621-C548-A3A6-37F5F55756E3}" type="parTrans" cxnId="{0DE99B38-1EBF-2843-97B1-94ED69331BCB}">
      <dgm:prSet/>
      <dgm:spPr/>
      <dgm:t>
        <a:bodyPr/>
        <a:lstStyle/>
        <a:p>
          <a:endParaRPr lang="en-US"/>
        </a:p>
      </dgm:t>
    </dgm:pt>
    <dgm:pt modelId="{AC283EA1-D1D1-7347-B49B-35A7C4B724B0}" type="sibTrans" cxnId="{0DE99B38-1EBF-2843-97B1-94ED69331BCB}">
      <dgm:prSet/>
      <dgm:spPr/>
      <dgm:t>
        <a:bodyPr/>
        <a:lstStyle/>
        <a:p>
          <a:endParaRPr lang="en-US"/>
        </a:p>
      </dgm:t>
    </dgm:pt>
    <dgm:pt modelId="{9B020224-FBD0-0A49-ACFF-A790BBF8ED18}">
      <dgm:prSet custT="1"/>
      <dgm:spPr/>
      <dgm:t>
        <a:bodyPr/>
        <a:lstStyle/>
        <a:p>
          <a:r>
            <a:rPr lang="en-US" sz="2800" baseline="0"/>
            <a:t>Server vs. client:</a:t>
          </a:r>
          <a:endParaRPr lang="en-US" sz="2800"/>
        </a:p>
      </dgm:t>
    </dgm:pt>
    <dgm:pt modelId="{700F8C4C-9622-7E42-A7A7-3336C3BD01CF}" type="parTrans" cxnId="{7F8BF127-7ED6-544D-8DCA-2114251EC05C}">
      <dgm:prSet/>
      <dgm:spPr/>
      <dgm:t>
        <a:bodyPr/>
        <a:lstStyle/>
        <a:p>
          <a:endParaRPr lang="en-US"/>
        </a:p>
      </dgm:t>
    </dgm:pt>
    <dgm:pt modelId="{415D6825-CEDE-E24A-B29A-36D12DE5025C}" type="sibTrans" cxnId="{7F8BF127-7ED6-544D-8DCA-2114251EC05C}">
      <dgm:prSet/>
      <dgm:spPr/>
      <dgm:t>
        <a:bodyPr/>
        <a:lstStyle/>
        <a:p>
          <a:endParaRPr lang="en-US"/>
        </a:p>
      </dgm:t>
    </dgm:pt>
    <dgm:pt modelId="{2F454E36-ADFB-1F44-B6B7-24443C9B53D6}">
      <dgm:prSet custT="1"/>
      <dgm:spPr/>
      <dgm:t>
        <a:bodyPr/>
        <a:lstStyle/>
        <a:p>
          <a:r>
            <a:rPr lang="en-US" sz="2400" baseline="0"/>
            <a:t>Servers provide services—Ex: web server provides a website</a:t>
          </a:r>
          <a:endParaRPr lang="en-US" sz="2400"/>
        </a:p>
      </dgm:t>
    </dgm:pt>
    <dgm:pt modelId="{01BDEFA2-A358-AC48-9C6E-5F14D6AF9390}" type="parTrans" cxnId="{5B317524-0BC8-E549-B69D-6F63EA5B50C4}">
      <dgm:prSet/>
      <dgm:spPr/>
      <dgm:t>
        <a:bodyPr/>
        <a:lstStyle/>
        <a:p>
          <a:endParaRPr lang="en-US"/>
        </a:p>
      </dgm:t>
    </dgm:pt>
    <dgm:pt modelId="{98B398E9-4C07-5540-92F0-3EA01F0B9B0B}" type="sibTrans" cxnId="{5B317524-0BC8-E549-B69D-6F63EA5B50C4}">
      <dgm:prSet/>
      <dgm:spPr/>
      <dgm:t>
        <a:bodyPr/>
        <a:lstStyle/>
        <a:p>
          <a:endParaRPr lang="en-US"/>
        </a:p>
      </dgm:t>
    </dgm:pt>
    <dgm:pt modelId="{11B66858-AB60-C54B-89FD-67C83C7325DE}">
      <dgm:prSet custT="1"/>
      <dgm:spPr/>
      <dgm:t>
        <a:bodyPr/>
        <a:lstStyle/>
        <a:p>
          <a:r>
            <a:rPr lang="en-US" sz="2400" baseline="0"/>
            <a:t>Clients consume services—Ex: web client accesses a website</a:t>
          </a:r>
          <a:endParaRPr lang="en-US" sz="2400"/>
        </a:p>
      </dgm:t>
    </dgm:pt>
    <dgm:pt modelId="{03723AA9-DD21-854F-9CD4-C52AC4C3A6EE}" type="parTrans" cxnId="{1ECD4059-8731-DB4C-AC12-ADC023DACBA0}">
      <dgm:prSet/>
      <dgm:spPr/>
      <dgm:t>
        <a:bodyPr/>
        <a:lstStyle/>
        <a:p>
          <a:endParaRPr lang="en-US"/>
        </a:p>
      </dgm:t>
    </dgm:pt>
    <dgm:pt modelId="{4473F677-F322-D24F-8F8B-731BA7E35EC1}" type="sibTrans" cxnId="{1ECD4059-8731-DB4C-AC12-ADC023DACBA0}">
      <dgm:prSet/>
      <dgm:spPr/>
      <dgm:t>
        <a:bodyPr/>
        <a:lstStyle/>
        <a:p>
          <a:endParaRPr lang="en-US"/>
        </a:p>
      </dgm:t>
    </dgm:pt>
    <dgm:pt modelId="{9E871DDF-6CB7-3741-8E9F-ED2F0EB33D0B}">
      <dgm:prSet custT="1"/>
      <dgm:spPr/>
      <dgm:t>
        <a:bodyPr/>
        <a:lstStyle/>
        <a:p>
          <a:r>
            <a:rPr lang="en-US" sz="2800" baseline="0"/>
            <a:t>Major Linux vendors:</a:t>
          </a:r>
          <a:endParaRPr lang="en-US" sz="2800"/>
        </a:p>
      </dgm:t>
    </dgm:pt>
    <dgm:pt modelId="{92FC65D4-7BC0-4746-B730-29690BAE3E91}" type="parTrans" cxnId="{D8B92305-4484-FF47-AA72-E01024AB3C85}">
      <dgm:prSet/>
      <dgm:spPr/>
      <dgm:t>
        <a:bodyPr/>
        <a:lstStyle/>
        <a:p>
          <a:endParaRPr lang="en-US"/>
        </a:p>
      </dgm:t>
    </dgm:pt>
    <dgm:pt modelId="{2BD99AA3-CA22-AC4B-94B5-83A9B44B7597}" type="sibTrans" cxnId="{D8B92305-4484-FF47-AA72-E01024AB3C85}">
      <dgm:prSet/>
      <dgm:spPr/>
      <dgm:t>
        <a:bodyPr/>
        <a:lstStyle/>
        <a:p>
          <a:endParaRPr lang="en-US"/>
        </a:p>
      </dgm:t>
    </dgm:pt>
    <dgm:pt modelId="{D05F58A0-AE59-A14E-8A66-16C1A09B22F5}">
      <dgm:prSet custT="1"/>
      <dgm:spPr/>
      <dgm:t>
        <a:bodyPr/>
        <a:lstStyle/>
        <a:p>
          <a:r>
            <a:rPr lang="en-US" sz="2400" baseline="0"/>
            <a:t>Red Hat</a:t>
          </a:r>
          <a:endParaRPr lang="en-US" sz="2400"/>
        </a:p>
      </dgm:t>
    </dgm:pt>
    <dgm:pt modelId="{B8013B13-C8BA-8648-AF2A-DCFF15D5219F}" type="parTrans" cxnId="{573FB70C-C2C4-824E-BD98-336A800FC543}">
      <dgm:prSet/>
      <dgm:spPr/>
      <dgm:t>
        <a:bodyPr/>
        <a:lstStyle/>
        <a:p>
          <a:endParaRPr lang="en-US"/>
        </a:p>
      </dgm:t>
    </dgm:pt>
    <dgm:pt modelId="{D70ED61A-9203-BE4F-A303-46CA1098C695}" type="sibTrans" cxnId="{573FB70C-C2C4-824E-BD98-336A800FC543}">
      <dgm:prSet/>
      <dgm:spPr/>
      <dgm:t>
        <a:bodyPr/>
        <a:lstStyle/>
        <a:p>
          <a:endParaRPr lang="en-US"/>
        </a:p>
      </dgm:t>
    </dgm:pt>
    <dgm:pt modelId="{1838F18C-FC2E-4F43-9735-70AB46981C57}">
      <dgm:prSet custT="1"/>
      <dgm:spPr/>
      <dgm:t>
        <a:bodyPr/>
        <a:lstStyle/>
        <a:p>
          <a:r>
            <a:rPr lang="en-US" sz="2400" baseline="0"/>
            <a:t>Debian</a:t>
          </a:r>
          <a:endParaRPr lang="en-US" sz="2400"/>
        </a:p>
      </dgm:t>
    </dgm:pt>
    <dgm:pt modelId="{3EF031E6-B2FA-9B4F-A7FC-375D3C73D1C5}" type="parTrans" cxnId="{F802B65A-9B62-3B4B-9D34-2F0F8E0DC277}">
      <dgm:prSet/>
      <dgm:spPr/>
      <dgm:t>
        <a:bodyPr/>
        <a:lstStyle/>
        <a:p>
          <a:endParaRPr lang="en-US"/>
        </a:p>
      </dgm:t>
    </dgm:pt>
    <dgm:pt modelId="{F05A3AC6-D155-F041-A341-6FB5CE6F2E6E}" type="sibTrans" cxnId="{F802B65A-9B62-3B4B-9D34-2F0F8E0DC277}">
      <dgm:prSet/>
      <dgm:spPr/>
      <dgm:t>
        <a:bodyPr/>
        <a:lstStyle/>
        <a:p>
          <a:endParaRPr lang="en-US"/>
        </a:p>
      </dgm:t>
    </dgm:pt>
    <dgm:pt modelId="{C2356F49-B933-0D4D-9BE5-3AA56F4E39BE}">
      <dgm:prSet custT="1"/>
      <dgm:spPr/>
      <dgm:t>
        <a:bodyPr/>
        <a:lstStyle/>
        <a:p>
          <a:r>
            <a:rPr lang="en-US" sz="2400" baseline="0"/>
            <a:t>Ubuntu</a:t>
          </a:r>
          <a:endParaRPr lang="en-US" sz="2400"/>
        </a:p>
      </dgm:t>
    </dgm:pt>
    <dgm:pt modelId="{65E26024-674F-B042-B19E-338906BC78AE}" type="parTrans" cxnId="{A0D1077A-E0FC-2949-882C-DF341F558D4F}">
      <dgm:prSet/>
      <dgm:spPr/>
      <dgm:t>
        <a:bodyPr/>
        <a:lstStyle/>
        <a:p>
          <a:endParaRPr lang="en-US"/>
        </a:p>
      </dgm:t>
    </dgm:pt>
    <dgm:pt modelId="{B2C4E61B-E41E-6040-8F09-46AE3F2A2AA8}" type="sibTrans" cxnId="{A0D1077A-E0FC-2949-882C-DF341F558D4F}">
      <dgm:prSet/>
      <dgm:spPr/>
      <dgm:t>
        <a:bodyPr/>
        <a:lstStyle/>
        <a:p>
          <a:endParaRPr lang="en-US"/>
        </a:p>
      </dgm:t>
    </dgm:pt>
    <dgm:pt modelId="{53499023-D3EA-8C43-B37C-4EE5549CA638}">
      <dgm:prSet custT="1"/>
      <dgm:spPr/>
      <dgm:t>
        <a:bodyPr/>
        <a:lstStyle/>
        <a:p>
          <a:r>
            <a:rPr lang="en-US" sz="2400" baseline="0"/>
            <a:t>CentOS Project</a:t>
          </a:r>
          <a:endParaRPr lang="en-US" sz="2400"/>
        </a:p>
      </dgm:t>
    </dgm:pt>
    <dgm:pt modelId="{BEA6297B-E4C3-5D45-B1D0-F6754616A110}" type="parTrans" cxnId="{E75D2127-39B6-EB46-B2CF-CF4870E249F2}">
      <dgm:prSet/>
      <dgm:spPr/>
      <dgm:t>
        <a:bodyPr/>
        <a:lstStyle/>
        <a:p>
          <a:endParaRPr lang="en-US"/>
        </a:p>
      </dgm:t>
    </dgm:pt>
    <dgm:pt modelId="{8E1B151E-9022-4B4A-A629-230C9F072E81}" type="sibTrans" cxnId="{E75D2127-39B6-EB46-B2CF-CF4870E249F2}">
      <dgm:prSet/>
      <dgm:spPr/>
      <dgm:t>
        <a:bodyPr/>
        <a:lstStyle/>
        <a:p>
          <a:endParaRPr lang="en-US"/>
        </a:p>
      </dgm:t>
    </dgm:pt>
    <dgm:pt modelId="{5FCE8B3D-14A9-F746-9B03-20C0CCE775F6}" type="pres">
      <dgm:prSet presAssocID="{928DB958-1761-3B42-B5D5-F4288CC88F18}" presName="Name0" presStyleCnt="0">
        <dgm:presLayoutVars>
          <dgm:dir/>
          <dgm:animLvl val="lvl"/>
          <dgm:resizeHandles/>
        </dgm:presLayoutVars>
      </dgm:prSet>
      <dgm:spPr/>
    </dgm:pt>
    <dgm:pt modelId="{37B9414A-7DDA-2344-8A28-C12ACA40926E}" type="pres">
      <dgm:prSet presAssocID="{1348CF7B-095A-3D44-B074-6D3984E0215D}" presName="linNode" presStyleCnt="0"/>
      <dgm:spPr/>
    </dgm:pt>
    <dgm:pt modelId="{2C63F795-386D-D441-AC55-7B2B81A07A1C}" type="pres">
      <dgm:prSet presAssocID="{1348CF7B-095A-3D44-B074-6D3984E0215D}" presName="parentShp" presStyleLbl="node1" presStyleIdx="0" presStyleCnt="3" custScaleX="701370">
        <dgm:presLayoutVars>
          <dgm:bulletEnabled val="1"/>
        </dgm:presLayoutVars>
      </dgm:prSet>
      <dgm:spPr/>
    </dgm:pt>
    <dgm:pt modelId="{79B8DDB8-44C7-9B4C-B413-7A8571429739}" type="pres">
      <dgm:prSet presAssocID="{1348CF7B-095A-3D44-B074-6D3984E0215D}" presName="childShp" presStyleLbl="bgAccFollowNode1" presStyleIdx="0" presStyleCnt="3">
        <dgm:presLayoutVars>
          <dgm:bulletEnabled val="1"/>
        </dgm:presLayoutVars>
      </dgm:prSet>
      <dgm:spPr/>
    </dgm:pt>
    <dgm:pt modelId="{0E6A84A8-701F-9B4E-9538-6C2ACC88C5B5}" type="pres">
      <dgm:prSet presAssocID="{AC283EA1-D1D1-7347-B49B-35A7C4B724B0}" presName="spacing" presStyleCnt="0"/>
      <dgm:spPr/>
    </dgm:pt>
    <dgm:pt modelId="{AF8B0ED2-3211-234F-8765-3AA6CD2B3A1D}" type="pres">
      <dgm:prSet presAssocID="{9B020224-FBD0-0A49-ACFF-A790BBF8ED18}" presName="linNode" presStyleCnt="0"/>
      <dgm:spPr/>
    </dgm:pt>
    <dgm:pt modelId="{17A80857-622D-FC41-A7C0-A279FDCE1A3B}" type="pres">
      <dgm:prSet presAssocID="{9B020224-FBD0-0A49-ACFF-A790BBF8ED18}" presName="parentShp" presStyleLbl="node1" presStyleIdx="1" presStyleCnt="3" custScaleY="185569">
        <dgm:presLayoutVars>
          <dgm:bulletEnabled val="1"/>
        </dgm:presLayoutVars>
      </dgm:prSet>
      <dgm:spPr/>
    </dgm:pt>
    <dgm:pt modelId="{8BB1624C-E7D6-5242-A24F-4DB118C03742}" type="pres">
      <dgm:prSet presAssocID="{9B020224-FBD0-0A49-ACFF-A790BBF8ED18}" presName="childShp" presStyleLbl="bgAccFollowNode1" presStyleIdx="1" presStyleCnt="3" custScaleY="185569">
        <dgm:presLayoutVars>
          <dgm:bulletEnabled val="1"/>
        </dgm:presLayoutVars>
      </dgm:prSet>
      <dgm:spPr/>
    </dgm:pt>
    <dgm:pt modelId="{C138CDDE-263D-224D-8522-26121AA27029}" type="pres">
      <dgm:prSet presAssocID="{415D6825-CEDE-E24A-B29A-36D12DE5025C}" presName="spacing" presStyleCnt="0"/>
      <dgm:spPr/>
    </dgm:pt>
    <dgm:pt modelId="{59229291-8750-C546-BD5C-71A0CB8F0AB4}" type="pres">
      <dgm:prSet presAssocID="{9E871DDF-6CB7-3741-8E9F-ED2F0EB33D0B}" presName="linNode" presStyleCnt="0"/>
      <dgm:spPr/>
    </dgm:pt>
    <dgm:pt modelId="{9D43CE7E-5F24-A843-8925-CB142548F4E2}" type="pres">
      <dgm:prSet presAssocID="{9E871DDF-6CB7-3741-8E9F-ED2F0EB33D0B}" presName="parentShp" presStyleLbl="node1" presStyleIdx="2" presStyleCnt="3" custScaleY="185569">
        <dgm:presLayoutVars>
          <dgm:bulletEnabled val="1"/>
        </dgm:presLayoutVars>
      </dgm:prSet>
      <dgm:spPr/>
    </dgm:pt>
    <dgm:pt modelId="{EFE3840F-7AA2-D34F-BC8B-80857DFA48ED}" type="pres">
      <dgm:prSet presAssocID="{9E871DDF-6CB7-3741-8E9F-ED2F0EB33D0B}" presName="childShp" presStyleLbl="bgAccFollowNode1" presStyleIdx="2" presStyleCnt="3" custScaleY="185569">
        <dgm:presLayoutVars>
          <dgm:bulletEnabled val="1"/>
        </dgm:presLayoutVars>
      </dgm:prSet>
      <dgm:spPr/>
    </dgm:pt>
  </dgm:ptLst>
  <dgm:cxnLst>
    <dgm:cxn modelId="{D8B92305-4484-FF47-AA72-E01024AB3C85}" srcId="{928DB958-1761-3B42-B5D5-F4288CC88F18}" destId="{9E871DDF-6CB7-3741-8E9F-ED2F0EB33D0B}" srcOrd="2" destOrd="0" parTransId="{92FC65D4-7BC0-4746-B730-29690BAE3E91}" sibTransId="{2BD99AA3-CA22-AC4B-94B5-83A9B44B7597}"/>
    <dgm:cxn modelId="{573FB70C-C2C4-824E-BD98-336A800FC543}" srcId="{9E871DDF-6CB7-3741-8E9F-ED2F0EB33D0B}" destId="{D05F58A0-AE59-A14E-8A66-16C1A09B22F5}" srcOrd="0" destOrd="0" parTransId="{B8013B13-C8BA-8648-AF2A-DCFF15D5219F}" sibTransId="{D70ED61A-9203-BE4F-A303-46CA1098C695}"/>
    <dgm:cxn modelId="{5B317524-0BC8-E549-B69D-6F63EA5B50C4}" srcId="{9B020224-FBD0-0A49-ACFF-A790BBF8ED18}" destId="{2F454E36-ADFB-1F44-B6B7-24443C9B53D6}" srcOrd="0" destOrd="0" parTransId="{01BDEFA2-A358-AC48-9C6E-5F14D6AF9390}" sibTransId="{98B398E9-4C07-5540-92F0-3EA01F0B9B0B}"/>
    <dgm:cxn modelId="{E75D2127-39B6-EB46-B2CF-CF4870E249F2}" srcId="{9E871DDF-6CB7-3741-8E9F-ED2F0EB33D0B}" destId="{53499023-D3EA-8C43-B37C-4EE5549CA638}" srcOrd="3" destOrd="0" parTransId="{BEA6297B-E4C3-5D45-B1D0-F6754616A110}" sibTransId="{8E1B151E-9022-4B4A-A629-230C9F072E81}"/>
    <dgm:cxn modelId="{7F8BF127-7ED6-544D-8DCA-2114251EC05C}" srcId="{928DB958-1761-3B42-B5D5-F4288CC88F18}" destId="{9B020224-FBD0-0A49-ACFF-A790BBF8ED18}" srcOrd="1" destOrd="0" parTransId="{700F8C4C-9622-7E42-A7A7-3336C3BD01CF}" sibTransId="{415D6825-CEDE-E24A-B29A-36D12DE5025C}"/>
    <dgm:cxn modelId="{A905C237-AEB1-A240-A359-8B37143F5B4F}" type="presOf" srcId="{1838F18C-FC2E-4F43-9735-70AB46981C57}" destId="{EFE3840F-7AA2-D34F-BC8B-80857DFA48ED}" srcOrd="0" destOrd="1" presId="urn:microsoft.com/office/officeart/2005/8/layout/vList6"/>
    <dgm:cxn modelId="{0DE99B38-1EBF-2843-97B1-94ED69331BCB}" srcId="{928DB958-1761-3B42-B5D5-F4288CC88F18}" destId="{1348CF7B-095A-3D44-B074-6D3984E0215D}" srcOrd="0" destOrd="0" parTransId="{5F3B7BDA-A621-C548-A3A6-37F5F55756E3}" sibTransId="{AC283EA1-D1D1-7347-B49B-35A7C4B724B0}"/>
    <dgm:cxn modelId="{0FA33167-8DE0-1D41-A9B0-89E4888974C7}" type="presOf" srcId="{9B020224-FBD0-0A49-ACFF-A790BBF8ED18}" destId="{17A80857-622D-FC41-A7C0-A279FDCE1A3B}" srcOrd="0" destOrd="0" presId="urn:microsoft.com/office/officeart/2005/8/layout/vList6"/>
    <dgm:cxn modelId="{DB425150-3E94-A54A-8FEC-8BBDF315AAEE}" type="presOf" srcId="{928DB958-1761-3B42-B5D5-F4288CC88F18}" destId="{5FCE8B3D-14A9-F746-9B03-20C0CCE775F6}" srcOrd="0" destOrd="0" presId="urn:microsoft.com/office/officeart/2005/8/layout/vList6"/>
    <dgm:cxn modelId="{1ECD4059-8731-DB4C-AC12-ADC023DACBA0}" srcId="{9B020224-FBD0-0A49-ACFF-A790BBF8ED18}" destId="{11B66858-AB60-C54B-89FD-67C83C7325DE}" srcOrd="1" destOrd="0" parTransId="{03723AA9-DD21-854F-9CD4-C52AC4C3A6EE}" sibTransId="{4473F677-F322-D24F-8F8B-731BA7E35EC1}"/>
    <dgm:cxn modelId="{A0D1077A-E0FC-2949-882C-DF341F558D4F}" srcId="{9E871DDF-6CB7-3741-8E9F-ED2F0EB33D0B}" destId="{C2356F49-B933-0D4D-9BE5-3AA56F4E39BE}" srcOrd="2" destOrd="0" parTransId="{65E26024-674F-B042-B19E-338906BC78AE}" sibTransId="{B2C4E61B-E41E-6040-8F09-46AE3F2A2AA8}"/>
    <dgm:cxn modelId="{F802B65A-9B62-3B4B-9D34-2F0F8E0DC277}" srcId="{9E871DDF-6CB7-3741-8E9F-ED2F0EB33D0B}" destId="{1838F18C-FC2E-4F43-9735-70AB46981C57}" srcOrd="1" destOrd="0" parTransId="{3EF031E6-B2FA-9B4F-A7FC-375D3C73D1C5}" sibTransId="{F05A3AC6-D155-F041-A341-6FB5CE6F2E6E}"/>
    <dgm:cxn modelId="{04192992-C5C9-344B-90FF-0DA2D3FB2724}" type="presOf" srcId="{53499023-D3EA-8C43-B37C-4EE5549CA638}" destId="{EFE3840F-7AA2-D34F-BC8B-80857DFA48ED}" srcOrd="0" destOrd="3" presId="urn:microsoft.com/office/officeart/2005/8/layout/vList6"/>
    <dgm:cxn modelId="{95131EA0-D836-884F-B21A-3FB41EE548D5}" type="presOf" srcId="{1348CF7B-095A-3D44-B074-6D3984E0215D}" destId="{2C63F795-386D-D441-AC55-7B2B81A07A1C}" srcOrd="0" destOrd="0" presId="urn:microsoft.com/office/officeart/2005/8/layout/vList6"/>
    <dgm:cxn modelId="{75C64DA0-1964-4D44-B3F7-364196F043F1}" type="presOf" srcId="{11B66858-AB60-C54B-89FD-67C83C7325DE}" destId="{8BB1624C-E7D6-5242-A24F-4DB118C03742}" srcOrd="0" destOrd="1" presId="urn:microsoft.com/office/officeart/2005/8/layout/vList6"/>
    <dgm:cxn modelId="{5F7068AD-0BA1-DA4E-98E1-D2A0E268040F}" type="presOf" srcId="{C2356F49-B933-0D4D-9BE5-3AA56F4E39BE}" destId="{EFE3840F-7AA2-D34F-BC8B-80857DFA48ED}" srcOrd="0" destOrd="2" presId="urn:microsoft.com/office/officeart/2005/8/layout/vList6"/>
    <dgm:cxn modelId="{7BCCB4B6-3314-824D-A501-2697FC70B891}" type="presOf" srcId="{D05F58A0-AE59-A14E-8A66-16C1A09B22F5}" destId="{EFE3840F-7AA2-D34F-BC8B-80857DFA48ED}" srcOrd="0" destOrd="0" presId="urn:microsoft.com/office/officeart/2005/8/layout/vList6"/>
    <dgm:cxn modelId="{D80A71B8-2DBD-3C47-BCD5-0E95284A9FB1}" type="presOf" srcId="{9E871DDF-6CB7-3741-8E9F-ED2F0EB33D0B}" destId="{9D43CE7E-5F24-A843-8925-CB142548F4E2}" srcOrd="0" destOrd="0" presId="urn:microsoft.com/office/officeart/2005/8/layout/vList6"/>
    <dgm:cxn modelId="{1F3201E9-8DD7-154D-A877-C96618B590BB}" type="presOf" srcId="{2F454E36-ADFB-1F44-B6B7-24443C9B53D6}" destId="{8BB1624C-E7D6-5242-A24F-4DB118C03742}" srcOrd="0" destOrd="0" presId="urn:microsoft.com/office/officeart/2005/8/layout/vList6"/>
    <dgm:cxn modelId="{94EFF19C-E8E4-DA45-9A32-6FA9888E436B}" type="presParOf" srcId="{5FCE8B3D-14A9-F746-9B03-20C0CCE775F6}" destId="{37B9414A-7DDA-2344-8A28-C12ACA40926E}" srcOrd="0" destOrd="0" presId="urn:microsoft.com/office/officeart/2005/8/layout/vList6"/>
    <dgm:cxn modelId="{D4679A30-9EB0-0F4B-BFBC-5CB7297167A9}" type="presParOf" srcId="{37B9414A-7DDA-2344-8A28-C12ACA40926E}" destId="{2C63F795-386D-D441-AC55-7B2B81A07A1C}" srcOrd="0" destOrd="0" presId="urn:microsoft.com/office/officeart/2005/8/layout/vList6"/>
    <dgm:cxn modelId="{984AB59A-CE82-6D40-B5A5-3454A985C6F1}" type="presParOf" srcId="{37B9414A-7DDA-2344-8A28-C12ACA40926E}" destId="{79B8DDB8-44C7-9B4C-B413-7A8571429739}" srcOrd="1" destOrd="0" presId="urn:microsoft.com/office/officeart/2005/8/layout/vList6"/>
    <dgm:cxn modelId="{3637729F-7E69-AC4F-9C5F-8235B8DAB3CF}" type="presParOf" srcId="{5FCE8B3D-14A9-F746-9B03-20C0CCE775F6}" destId="{0E6A84A8-701F-9B4E-9538-6C2ACC88C5B5}" srcOrd="1" destOrd="0" presId="urn:microsoft.com/office/officeart/2005/8/layout/vList6"/>
    <dgm:cxn modelId="{3D8628DF-3F30-C041-9DC4-7226CC59C79F}" type="presParOf" srcId="{5FCE8B3D-14A9-F746-9B03-20C0CCE775F6}" destId="{AF8B0ED2-3211-234F-8765-3AA6CD2B3A1D}" srcOrd="2" destOrd="0" presId="urn:microsoft.com/office/officeart/2005/8/layout/vList6"/>
    <dgm:cxn modelId="{97BC532E-107D-1A46-A9EA-58F7FF62B4BF}" type="presParOf" srcId="{AF8B0ED2-3211-234F-8765-3AA6CD2B3A1D}" destId="{17A80857-622D-FC41-A7C0-A279FDCE1A3B}" srcOrd="0" destOrd="0" presId="urn:microsoft.com/office/officeart/2005/8/layout/vList6"/>
    <dgm:cxn modelId="{8A691241-C367-4740-B7B7-0EC177B4407A}" type="presParOf" srcId="{AF8B0ED2-3211-234F-8765-3AA6CD2B3A1D}" destId="{8BB1624C-E7D6-5242-A24F-4DB118C03742}" srcOrd="1" destOrd="0" presId="urn:microsoft.com/office/officeart/2005/8/layout/vList6"/>
    <dgm:cxn modelId="{DB74C52C-9EFF-EE45-A14B-2C52BE48D239}" type="presParOf" srcId="{5FCE8B3D-14A9-F746-9B03-20C0CCE775F6}" destId="{C138CDDE-263D-224D-8522-26121AA27029}" srcOrd="3" destOrd="0" presId="urn:microsoft.com/office/officeart/2005/8/layout/vList6"/>
    <dgm:cxn modelId="{2C34E77F-AA3E-234C-9B87-513234CFF2D6}" type="presParOf" srcId="{5FCE8B3D-14A9-F746-9B03-20C0CCE775F6}" destId="{59229291-8750-C546-BD5C-71A0CB8F0AB4}" srcOrd="4" destOrd="0" presId="urn:microsoft.com/office/officeart/2005/8/layout/vList6"/>
    <dgm:cxn modelId="{BEC27B10-A268-614B-9D6B-FA97B7A049C5}" type="presParOf" srcId="{59229291-8750-C546-BD5C-71A0CB8F0AB4}" destId="{9D43CE7E-5F24-A843-8925-CB142548F4E2}" srcOrd="0" destOrd="0" presId="urn:microsoft.com/office/officeart/2005/8/layout/vList6"/>
    <dgm:cxn modelId="{74F3593C-853A-C141-813F-272EA462E312}" type="presParOf" srcId="{59229291-8750-C546-BD5C-71A0CB8F0AB4}" destId="{EFE3840F-7AA2-D34F-BC8B-80857DFA48E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A20981-9EE7-4617-B77C-4FF944F88BB1}" type="doc">
      <dgm:prSet loTypeId="urn:diagrams.loki3.com/VaryingWidthList" loCatId="list" qsTypeId="urn:microsoft.com/office/officeart/2005/8/quickstyle/simple1" qsCatId="simple" csTypeId="urn:microsoft.com/office/officeart/2005/8/colors/colorful2" csCatId="colorful"/>
      <dgm:spPr/>
      <dgm:t>
        <a:bodyPr/>
        <a:lstStyle/>
        <a:p>
          <a:endParaRPr lang="en-US"/>
        </a:p>
      </dgm:t>
    </dgm:pt>
    <dgm:pt modelId="{FA9682E0-18AD-4A77-A9D1-2DA14D4B17B1}">
      <dgm:prSet custT="1"/>
      <dgm:spPr/>
      <dgm:t>
        <a:bodyPr/>
        <a:lstStyle/>
        <a:p>
          <a:r>
            <a:rPr lang="en-US" sz="3200" baseline="0"/>
            <a:t>Most Linux documentation and help contained in manual or "man" pages</a:t>
          </a:r>
          <a:endParaRPr lang="en-US" sz="3200"/>
        </a:p>
      </dgm:t>
    </dgm:pt>
    <dgm:pt modelId="{0B14ED52-923C-42E9-9900-2C9F6647037D}" type="parTrans" cxnId="{5E93D671-0EB0-46BF-900E-F166C10EFB8A}">
      <dgm:prSet/>
      <dgm:spPr/>
      <dgm:t>
        <a:bodyPr/>
        <a:lstStyle/>
        <a:p>
          <a:endParaRPr lang="en-US" sz="1600"/>
        </a:p>
      </dgm:t>
    </dgm:pt>
    <dgm:pt modelId="{1E593D55-DA4C-4CAA-B2A1-2FA0CC11813D}" type="sibTrans" cxnId="{5E93D671-0EB0-46BF-900E-F166C10EFB8A}">
      <dgm:prSet/>
      <dgm:spPr/>
      <dgm:t>
        <a:bodyPr/>
        <a:lstStyle/>
        <a:p>
          <a:endParaRPr lang="en-US" sz="1600"/>
        </a:p>
      </dgm:t>
    </dgm:pt>
    <dgm:pt modelId="{3F4D4DC2-442E-42E0-BA0C-6B038DA5B0C6}">
      <dgm:prSet custT="1"/>
      <dgm:spPr/>
      <dgm:t>
        <a:bodyPr/>
        <a:lstStyle/>
        <a:p>
          <a:r>
            <a:rPr lang="en-US" sz="3200" baseline="0"/>
            <a:t>Provides brief summary of use, syntax, and options associated with a particular command</a:t>
          </a:r>
          <a:endParaRPr lang="en-US" sz="3200"/>
        </a:p>
      </dgm:t>
    </dgm:pt>
    <dgm:pt modelId="{92B1D0CF-F0DC-466E-AEB8-51CD67D9684A}" type="parTrans" cxnId="{E1178E5B-F182-4060-900D-19E8581905CB}">
      <dgm:prSet/>
      <dgm:spPr/>
      <dgm:t>
        <a:bodyPr/>
        <a:lstStyle/>
        <a:p>
          <a:endParaRPr lang="en-US" sz="1600"/>
        </a:p>
      </dgm:t>
    </dgm:pt>
    <dgm:pt modelId="{8CA5E43E-222A-4BEA-84FD-7422AAD0A83E}" type="sibTrans" cxnId="{E1178E5B-F182-4060-900D-19E8581905CB}">
      <dgm:prSet/>
      <dgm:spPr/>
      <dgm:t>
        <a:bodyPr/>
        <a:lstStyle/>
        <a:p>
          <a:endParaRPr lang="en-US" sz="1600"/>
        </a:p>
      </dgm:t>
    </dgm:pt>
    <dgm:pt modelId="{762D3F8F-9C6E-4822-8789-755779CCA260}" type="pres">
      <dgm:prSet presAssocID="{60A20981-9EE7-4617-B77C-4FF944F88BB1}" presName="Name0" presStyleCnt="0">
        <dgm:presLayoutVars>
          <dgm:resizeHandles/>
        </dgm:presLayoutVars>
      </dgm:prSet>
      <dgm:spPr/>
    </dgm:pt>
    <dgm:pt modelId="{332D2A43-1A73-4E40-8F6A-DC78EAE01660}" type="pres">
      <dgm:prSet presAssocID="{FA9682E0-18AD-4A77-A9D1-2DA14D4B17B1}" presName="text" presStyleLbl="node1" presStyleIdx="0" presStyleCnt="2">
        <dgm:presLayoutVars>
          <dgm:bulletEnabled val="1"/>
        </dgm:presLayoutVars>
      </dgm:prSet>
      <dgm:spPr/>
    </dgm:pt>
    <dgm:pt modelId="{36BE145F-F026-4BAE-9D74-A9A2E5E7FEB4}" type="pres">
      <dgm:prSet presAssocID="{1E593D55-DA4C-4CAA-B2A1-2FA0CC11813D}" presName="space" presStyleCnt="0"/>
      <dgm:spPr/>
    </dgm:pt>
    <dgm:pt modelId="{EFDFEB12-64B2-4C41-A704-86E1BB4C14A7}" type="pres">
      <dgm:prSet presAssocID="{3F4D4DC2-442E-42E0-BA0C-6B038DA5B0C6}" presName="text" presStyleLbl="node1" presStyleIdx="1" presStyleCnt="2">
        <dgm:presLayoutVars>
          <dgm:bulletEnabled val="1"/>
        </dgm:presLayoutVars>
      </dgm:prSet>
      <dgm:spPr/>
    </dgm:pt>
  </dgm:ptLst>
  <dgm:cxnLst>
    <dgm:cxn modelId="{E1178E5B-F182-4060-900D-19E8581905CB}" srcId="{60A20981-9EE7-4617-B77C-4FF944F88BB1}" destId="{3F4D4DC2-442E-42E0-BA0C-6B038DA5B0C6}" srcOrd="1" destOrd="0" parTransId="{92B1D0CF-F0DC-466E-AEB8-51CD67D9684A}" sibTransId="{8CA5E43E-222A-4BEA-84FD-7422AAD0A83E}"/>
    <dgm:cxn modelId="{3B559C5C-BF81-48F1-9C4B-C6376887C8D5}" type="presOf" srcId="{FA9682E0-18AD-4A77-A9D1-2DA14D4B17B1}" destId="{332D2A43-1A73-4E40-8F6A-DC78EAE01660}" srcOrd="0" destOrd="0" presId="urn:diagrams.loki3.com/VaryingWidthList"/>
    <dgm:cxn modelId="{58F6494A-7110-4DC9-A15E-6859D4B15021}" type="presOf" srcId="{3F4D4DC2-442E-42E0-BA0C-6B038DA5B0C6}" destId="{EFDFEB12-64B2-4C41-A704-86E1BB4C14A7}" srcOrd="0" destOrd="0" presId="urn:diagrams.loki3.com/VaryingWidthList"/>
    <dgm:cxn modelId="{5E93D671-0EB0-46BF-900E-F166C10EFB8A}" srcId="{60A20981-9EE7-4617-B77C-4FF944F88BB1}" destId="{FA9682E0-18AD-4A77-A9D1-2DA14D4B17B1}" srcOrd="0" destOrd="0" parTransId="{0B14ED52-923C-42E9-9900-2C9F6647037D}" sibTransId="{1E593D55-DA4C-4CAA-B2A1-2FA0CC11813D}"/>
    <dgm:cxn modelId="{64B86284-19A2-4051-BB81-3304F8B37042}" type="presOf" srcId="{60A20981-9EE7-4617-B77C-4FF944F88BB1}" destId="{762D3F8F-9C6E-4822-8789-755779CCA260}" srcOrd="0" destOrd="0" presId="urn:diagrams.loki3.com/VaryingWidthList"/>
    <dgm:cxn modelId="{103F6846-0A30-471E-AF70-A1DCDFD89E33}" type="presParOf" srcId="{762D3F8F-9C6E-4822-8789-755779CCA260}" destId="{332D2A43-1A73-4E40-8F6A-DC78EAE01660}" srcOrd="0" destOrd="0" presId="urn:diagrams.loki3.com/VaryingWidthList"/>
    <dgm:cxn modelId="{366EA381-FC7A-4220-A581-DCE5B56F9A76}" type="presParOf" srcId="{762D3F8F-9C6E-4822-8789-755779CCA260}" destId="{36BE145F-F026-4BAE-9D74-A9A2E5E7FEB4}" srcOrd="1" destOrd="0" presId="urn:diagrams.loki3.com/VaryingWidthList"/>
    <dgm:cxn modelId="{98515B23-7068-4182-9D58-AF51E2842B41}" type="presParOf" srcId="{762D3F8F-9C6E-4822-8789-755779CCA260}" destId="{EFDFEB12-64B2-4C41-A704-86E1BB4C14A7}" srcOrd="2"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D1936F2-0B73-5E4A-8536-D55BABFCB222}" type="doc">
      <dgm:prSet loTypeId="urn:microsoft.com/office/officeart/2005/8/layout/radial1" loCatId="list" qsTypeId="urn:microsoft.com/office/officeart/2005/8/quickstyle/simple1" qsCatId="simple" csTypeId="urn:microsoft.com/office/officeart/2005/8/colors/accent3_2" csCatId="accent3" phldr="1"/>
      <dgm:spPr/>
      <dgm:t>
        <a:bodyPr/>
        <a:lstStyle/>
        <a:p>
          <a:endParaRPr lang="en-US"/>
        </a:p>
      </dgm:t>
    </dgm:pt>
    <dgm:pt modelId="{22109340-2CCA-7D41-B5A1-F6027A8C09CC}">
      <dgm:prSet phldrT="[Text]" custT="1"/>
      <dgm:spPr/>
      <dgm:t>
        <a:bodyPr/>
        <a:lstStyle/>
        <a:p>
          <a:r>
            <a:rPr lang="en-US" sz="2000"/>
            <a:t>Kernel</a:t>
          </a:r>
        </a:p>
      </dgm:t>
    </dgm:pt>
    <dgm:pt modelId="{0ADCEB5C-B4B3-0D4B-A8A2-B9FA4732DC11}" type="parTrans" cxnId="{A5E25D34-E344-E442-938F-9809A9CCF0B0}">
      <dgm:prSet/>
      <dgm:spPr/>
      <dgm:t>
        <a:bodyPr/>
        <a:lstStyle/>
        <a:p>
          <a:endParaRPr lang="en-US" sz="2000"/>
        </a:p>
      </dgm:t>
    </dgm:pt>
    <dgm:pt modelId="{5F5BC484-D223-4747-AB34-525289C572AB}" type="sibTrans" cxnId="{A5E25D34-E344-E442-938F-9809A9CCF0B0}">
      <dgm:prSet/>
      <dgm:spPr/>
      <dgm:t>
        <a:bodyPr/>
        <a:lstStyle/>
        <a:p>
          <a:endParaRPr lang="en-US" sz="2000"/>
        </a:p>
      </dgm:t>
    </dgm:pt>
    <dgm:pt modelId="{D794A747-95F6-5E48-ACF9-7019E688B892}">
      <dgm:prSet phldrT="[Text]" custT="1"/>
      <dgm:spPr/>
      <dgm:t>
        <a:bodyPr/>
        <a:lstStyle/>
        <a:p>
          <a:r>
            <a:rPr lang="en-US" sz="1400"/>
            <a:t>Memory</a:t>
          </a:r>
        </a:p>
      </dgm:t>
    </dgm:pt>
    <dgm:pt modelId="{EFAB7E58-C48A-6D42-AC9C-183D58075BBF}" type="parTrans" cxnId="{A43186BD-B450-104D-9BD6-59BA4BEAA99D}">
      <dgm:prSet custT="1"/>
      <dgm:spPr/>
      <dgm:t>
        <a:bodyPr/>
        <a:lstStyle/>
        <a:p>
          <a:endParaRPr lang="en-US" sz="600"/>
        </a:p>
      </dgm:t>
    </dgm:pt>
    <dgm:pt modelId="{DA8AC45D-45AA-BF43-9B3C-7CD4C684DF5E}" type="sibTrans" cxnId="{A43186BD-B450-104D-9BD6-59BA4BEAA99D}">
      <dgm:prSet/>
      <dgm:spPr/>
      <dgm:t>
        <a:bodyPr/>
        <a:lstStyle/>
        <a:p>
          <a:endParaRPr lang="en-US" sz="2000"/>
        </a:p>
      </dgm:t>
    </dgm:pt>
    <dgm:pt modelId="{675265EA-FFB1-B84A-858A-929AD00B4049}">
      <dgm:prSet phldrT="[Text]" custT="1"/>
      <dgm:spPr/>
      <dgm:t>
        <a:bodyPr/>
        <a:lstStyle/>
        <a:p>
          <a:r>
            <a:rPr lang="en-US" sz="1400"/>
            <a:t>Processes</a:t>
          </a:r>
        </a:p>
      </dgm:t>
    </dgm:pt>
    <dgm:pt modelId="{BFDB6580-18DC-C94E-BBB4-82DDFBF874EE}" type="parTrans" cxnId="{B82EA7A8-A749-C34B-A618-1E9D1DFCDC5E}">
      <dgm:prSet custT="1"/>
      <dgm:spPr/>
      <dgm:t>
        <a:bodyPr/>
        <a:lstStyle/>
        <a:p>
          <a:endParaRPr lang="en-US" sz="600"/>
        </a:p>
      </dgm:t>
    </dgm:pt>
    <dgm:pt modelId="{28A64D85-5CDD-E548-8142-D5BDC933E772}" type="sibTrans" cxnId="{B82EA7A8-A749-C34B-A618-1E9D1DFCDC5E}">
      <dgm:prSet/>
      <dgm:spPr/>
      <dgm:t>
        <a:bodyPr/>
        <a:lstStyle/>
        <a:p>
          <a:endParaRPr lang="en-US" sz="2000"/>
        </a:p>
      </dgm:t>
    </dgm:pt>
    <dgm:pt modelId="{E1D7526A-AE5C-7A49-BA27-04DE23FAFF16}">
      <dgm:prSet phldrT="[Text]" custT="1"/>
      <dgm:spPr/>
      <dgm:t>
        <a:bodyPr/>
        <a:lstStyle/>
        <a:p>
          <a:r>
            <a:rPr lang="en-US" sz="1400"/>
            <a:t>Devices</a:t>
          </a:r>
        </a:p>
      </dgm:t>
    </dgm:pt>
    <dgm:pt modelId="{7EFCEA40-BF55-DA44-9DFF-22F9AF3F9193}" type="parTrans" cxnId="{E5A8EBE6-4238-564A-8917-8FF25AC0E483}">
      <dgm:prSet custT="1"/>
      <dgm:spPr/>
      <dgm:t>
        <a:bodyPr/>
        <a:lstStyle/>
        <a:p>
          <a:endParaRPr lang="en-US" sz="600"/>
        </a:p>
      </dgm:t>
    </dgm:pt>
    <dgm:pt modelId="{1C2A58EE-3FC6-C548-AD19-E24E7AC19F75}" type="sibTrans" cxnId="{E5A8EBE6-4238-564A-8917-8FF25AC0E483}">
      <dgm:prSet/>
      <dgm:spPr/>
      <dgm:t>
        <a:bodyPr/>
        <a:lstStyle/>
        <a:p>
          <a:endParaRPr lang="en-US" sz="2000"/>
        </a:p>
      </dgm:t>
    </dgm:pt>
    <dgm:pt modelId="{48462CBF-25C0-FC4A-88D2-B8BDD30AEA1D}">
      <dgm:prSet phldrT="[Text]" custT="1"/>
      <dgm:spPr/>
      <dgm:t>
        <a:bodyPr/>
        <a:lstStyle/>
        <a:p>
          <a:r>
            <a:rPr lang="en-US" sz="1400"/>
            <a:t>Resource allocation</a:t>
          </a:r>
        </a:p>
      </dgm:t>
    </dgm:pt>
    <dgm:pt modelId="{3496A970-100A-5C42-9D2F-58C05C37A6B9}" type="parTrans" cxnId="{3823F1EE-1ECA-A247-B7A5-922C82C45501}">
      <dgm:prSet custT="1"/>
      <dgm:spPr/>
      <dgm:t>
        <a:bodyPr/>
        <a:lstStyle/>
        <a:p>
          <a:endParaRPr lang="en-US" sz="600"/>
        </a:p>
      </dgm:t>
    </dgm:pt>
    <dgm:pt modelId="{2EFFCBB6-F29F-3A44-A9FC-4C5F82769311}" type="sibTrans" cxnId="{3823F1EE-1ECA-A247-B7A5-922C82C45501}">
      <dgm:prSet/>
      <dgm:spPr/>
      <dgm:t>
        <a:bodyPr/>
        <a:lstStyle/>
        <a:p>
          <a:endParaRPr lang="en-US" sz="2000"/>
        </a:p>
      </dgm:t>
    </dgm:pt>
    <dgm:pt modelId="{505C605F-A3FE-0940-A461-22C8EF9B1526}">
      <dgm:prSet phldrT="[Text]" custT="1"/>
      <dgm:spPr/>
      <dgm:t>
        <a:bodyPr/>
        <a:lstStyle/>
        <a:p>
          <a:r>
            <a:rPr lang="en-US" sz="1400"/>
            <a:t>File system access</a:t>
          </a:r>
        </a:p>
      </dgm:t>
    </dgm:pt>
    <dgm:pt modelId="{F171CFC6-40FB-D244-9581-E4840349CE33}" type="parTrans" cxnId="{B4CF9AF5-2550-6942-B23F-D94FB989F17D}">
      <dgm:prSet custT="1"/>
      <dgm:spPr/>
      <dgm:t>
        <a:bodyPr/>
        <a:lstStyle/>
        <a:p>
          <a:endParaRPr lang="en-US" sz="600"/>
        </a:p>
      </dgm:t>
    </dgm:pt>
    <dgm:pt modelId="{5C14FC86-58E5-BF41-B386-1BD92E4C1A10}" type="sibTrans" cxnId="{B4CF9AF5-2550-6942-B23F-D94FB989F17D}">
      <dgm:prSet/>
      <dgm:spPr/>
      <dgm:t>
        <a:bodyPr/>
        <a:lstStyle/>
        <a:p>
          <a:endParaRPr lang="en-US" sz="2000"/>
        </a:p>
      </dgm:t>
    </dgm:pt>
    <dgm:pt modelId="{80439A8C-84C4-A045-82D9-6F824A1392AD}" type="pres">
      <dgm:prSet presAssocID="{ED1936F2-0B73-5E4A-8536-D55BABFCB222}" presName="cycle" presStyleCnt="0">
        <dgm:presLayoutVars>
          <dgm:chMax val="1"/>
          <dgm:dir/>
          <dgm:animLvl val="ctr"/>
          <dgm:resizeHandles val="exact"/>
        </dgm:presLayoutVars>
      </dgm:prSet>
      <dgm:spPr/>
    </dgm:pt>
    <dgm:pt modelId="{F50CE3D4-64DE-9E4B-B163-53BCAEAFFADF}" type="pres">
      <dgm:prSet presAssocID="{22109340-2CCA-7D41-B5A1-F6027A8C09CC}" presName="centerShape" presStyleLbl="node0" presStyleIdx="0" presStyleCnt="1"/>
      <dgm:spPr/>
    </dgm:pt>
    <dgm:pt modelId="{73A09F6F-29EA-9A43-BD2B-EFD10EA661BE}" type="pres">
      <dgm:prSet presAssocID="{EFAB7E58-C48A-6D42-AC9C-183D58075BBF}" presName="Name9" presStyleLbl="parChTrans1D2" presStyleIdx="0" presStyleCnt="5"/>
      <dgm:spPr/>
    </dgm:pt>
    <dgm:pt modelId="{337F42B0-E7A5-8740-9DB7-A54DAD8443A3}" type="pres">
      <dgm:prSet presAssocID="{EFAB7E58-C48A-6D42-AC9C-183D58075BBF}" presName="connTx" presStyleLbl="parChTrans1D2" presStyleIdx="0" presStyleCnt="5"/>
      <dgm:spPr/>
    </dgm:pt>
    <dgm:pt modelId="{75DCB664-B71F-6944-A0CE-B14345FF3ABC}" type="pres">
      <dgm:prSet presAssocID="{D794A747-95F6-5E48-ACF9-7019E688B892}" presName="node" presStyleLbl="node1" presStyleIdx="0" presStyleCnt="5" custScaleX="110444">
        <dgm:presLayoutVars>
          <dgm:bulletEnabled val="1"/>
        </dgm:presLayoutVars>
      </dgm:prSet>
      <dgm:spPr/>
    </dgm:pt>
    <dgm:pt modelId="{27CB7054-DBF8-4B40-980C-F38C377408D7}" type="pres">
      <dgm:prSet presAssocID="{BFDB6580-18DC-C94E-BBB4-82DDFBF874EE}" presName="Name9" presStyleLbl="parChTrans1D2" presStyleIdx="1" presStyleCnt="5"/>
      <dgm:spPr/>
    </dgm:pt>
    <dgm:pt modelId="{EB228184-0060-6D40-8461-6B597F2FAB75}" type="pres">
      <dgm:prSet presAssocID="{BFDB6580-18DC-C94E-BBB4-82DDFBF874EE}" presName="connTx" presStyleLbl="parChTrans1D2" presStyleIdx="1" presStyleCnt="5"/>
      <dgm:spPr/>
    </dgm:pt>
    <dgm:pt modelId="{DB93556C-FF35-0540-B1F2-7976C7AC1276}" type="pres">
      <dgm:prSet presAssocID="{675265EA-FFB1-B84A-858A-929AD00B4049}" presName="node" presStyleLbl="node1" presStyleIdx="1" presStyleCnt="5" custScaleX="108416" custScaleY="98697">
        <dgm:presLayoutVars>
          <dgm:bulletEnabled val="1"/>
        </dgm:presLayoutVars>
      </dgm:prSet>
      <dgm:spPr/>
    </dgm:pt>
    <dgm:pt modelId="{8D89A813-39E1-0A4E-BA2B-A50315D84485}" type="pres">
      <dgm:prSet presAssocID="{7EFCEA40-BF55-DA44-9DFF-22F9AF3F9193}" presName="Name9" presStyleLbl="parChTrans1D2" presStyleIdx="2" presStyleCnt="5"/>
      <dgm:spPr/>
    </dgm:pt>
    <dgm:pt modelId="{A0C243B6-3F01-1E40-9B63-DDCC39E7FE0D}" type="pres">
      <dgm:prSet presAssocID="{7EFCEA40-BF55-DA44-9DFF-22F9AF3F9193}" presName="connTx" presStyleLbl="parChTrans1D2" presStyleIdx="2" presStyleCnt="5"/>
      <dgm:spPr/>
    </dgm:pt>
    <dgm:pt modelId="{F0022751-20AD-4249-A2F1-B994AC991C6A}" type="pres">
      <dgm:prSet presAssocID="{E1D7526A-AE5C-7A49-BA27-04DE23FAFF16}" presName="node" presStyleLbl="node1" presStyleIdx="2" presStyleCnt="5" custScaleX="112437">
        <dgm:presLayoutVars>
          <dgm:bulletEnabled val="1"/>
        </dgm:presLayoutVars>
      </dgm:prSet>
      <dgm:spPr/>
    </dgm:pt>
    <dgm:pt modelId="{504782CA-FDF6-5F46-A962-83D41C5711E5}" type="pres">
      <dgm:prSet presAssocID="{3496A970-100A-5C42-9D2F-58C05C37A6B9}" presName="Name9" presStyleLbl="parChTrans1D2" presStyleIdx="3" presStyleCnt="5"/>
      <dgm:spPr/>
    </dgm:pt>
    <dgm:pt modelId="{E53FD547-15ED-D549-9327-FEB3BB7F6D4B}" type="pres">
      <dgm:prSet presAssocID="{3496A970-100A-5C42-9D2F-58C05C37A6B9}" presName="connTx" presStyleLbl="parChTrans1D2" presStyleIdx="3" presStyleCnt="5"/>
      <dgm:spPr/>
    </dgm:pt>
    <dgm:pt modelId="{75F7C83E-736C-7243-AD1F-3C861929CBB3}" type="pres">
      <dgm:prSet presAssocID="{48462CBF-25C0-FC4A-88D2-B8BDD30AEA1D}" presName="node" presStyleLbl="node1" presStyleIdx="3" presStyleCnt="5" custScaleX="127002">
        <dgm:presLayoutVars>
          <dgm:bulletEnabled val="1"/>
        </dgm:presLayoutVars>
      </dgm:prSet>
      <dgm:spPr/>
    </dgm:pt>
    <dgm:pt modelId="{6E64E2A3-0214-8F49-BDE9-D459935DF70C}" type="pres">
      <dgm:prSet presAssocID="{F171CFC6-40FB-D244-9581-E4840349CE33}" presName="Name9" presStyleLbl="parChTrans1D2" presStyleIdx="4" presStyleCnt="5"/>
      <dgm:spPr/>
    </dgm:pt>
    <dgm:pt modelId="{1D345894-C213-FC41-AEE1-D647CD6F2DA7}" type="pres">
      <dgm:prSet presAssocID="{F171CFC6-40FB-D244-9581-E4840349CE33}" presName="connTx" presStyleLbl="parChTrans1D2" presStyleIdx="4" presStyleCnt="5"/>
      <dgm:spPr/>
    </dgm:pt>
    <dgm:pt modelId="{D9164AD1-9CE4-DE4F-A92D-4B184757A209}" type="pres">
      <dgm:prSet presAssocID="{505C605F-A3FE-0940-A461-22C8EF9B1526}" presName="node" presStyleLbl="node1" presStyleIdx="4" presStyleCnt="5" custScaleX="114197">
        <dgm:presLayoutVars>
          <dgm:bulletEnabled val="1"/>
        </dgm:presLayoutVars>
      </dgm:prSet>
      <dgm:spPr/>
    </dgm:pt>
  </dgm:ptLst>
  <dgm:cxnLst>
    <dgm:cxn modelId="{CE0DE008-4FD9-A042-9F7C-F7072DC94B1E}" type="presOf" srcId="{22109340-2CCA-7D41-B5A1-F6027A8C09CC}" destId="{F50CE3D4-64DE-9E4B-B163-53BCAEAFFADF}" srcOrd="0" destOrd="0" presId="urn:microsoft.com/office/officeart/2005/8/layout/radial1"/>
    <dgm:cxn modelId="{01EBB60F-BCC0-CE44-BF00-FB2F1C74616A}" type="presOf" srcId="{3496A970-100A-5C42-9D2F-58C05C37A6B9}" destId="{E53FD547-15ED-D549-9327-FEB3BB7F6D4B}" srcOrd="1" destOrd="0" presId="urn:microsoft.com/office/officeart/2005/8/layout/radial1"/>
    <dgm:cxn modelId="{A0EDC31B-1693-3B4C-A81B-1916CF10E2D8}" type="presOf" srcId="{7EFCEA40-BF55-DA44-9DFF-22F9AF3F9193}" destId="{8D89A813-39E1-0A4E-BA2B-A50315D84485}" srcOrd="0" destOrd="0" presId="urn:microsoft.com/office/officeart/2005/8/layout/radial1"/>
    <dgm:cxn modelId="{DC92C02A-0F77-FA40-9CF1-DCFEB3E0CBEA}" type="presOf" srcId="{505C605F-A3FE-0940-A461-22C8EF9B1526}" destId="{D9164AD1-9CE4-DE4F-A92D-4B184757A209}" srcOrd="0" destOrd="0" presId="urn:microsoft.com/office/officeart/2005/8/layout/radial1"/>
    <dgm:cxn modelId="{42A63D33-59E8-EA4A-ABC7-3B017EF61B00}" type="presOf" srcId="{EFAB7E58-C48A-6D42-AC9C-183D58075BBF}" destId="{337F42B0-E7A5-8740-9DB7-A54DAD8443A3}" srcOrd="1" destOrd="0" presId="urn:microsoft.com/office/officeart/2005/8/layout/radial1"/>
    <dgm:cxn modelId="{A5E25D34-E344-E442-938F-9809A9CCF0B0}" srcId="{ED1936F2-0B73-5E4A-8536-D55BABFCB222}" destId="{22109340-2CCA-7D41-B5A1-F6027A8C09CC}" srcOrd="0" destOrd="0" parTransId="{0ADCEB5C-B4B3-0D4B-A8A2-B9FA4732DC11}" sibTransId="{5F5BC484-D223-4747-AB34-525289C572AB}"/>
    <dgm:cxn modelId="{105DD53A-4370-5741-8717-AAC272C131E0}" type="presOf" srcId="{3496A970-100A-5C42-9D2F-58C05C37A6B9}" destId="{504782CA-FDF6-5F46-A962-83D41C5711E5}" srcOrd="0" destOrd="0" presId="urn:microsoft.com/office/officeart/2005/8/layout/radial1"/>
    <dgm:cxn modelId="{123F823E-4291-334E-83BD-83280F3A5489}" type="presOf" srcId="{ED1936F2-0B73-5E4A-8536-D55BABFCB222}" destId="{80439A8C-84C4-A045-82D9-6F824A1392AD}" srcOrd="0" destOrd="0" presId="urn:microsoft.com/office/officeart/2005/8/layout/radial1"/>
    <dgm:cxn modelId="{64E43962-D608-D14F-9FDB-F85647982043}" type="presOf" srcId="{BFDB6580-18DC-C94E-BBB4-82DDFBF874EE}" destId="{27CB7054-DBF8-4B40-980C-F38C377408D7}" srcOrd="0" destOrd="0" presId="urn:microsoft.com/office/officeart/2005/8/layout/radial1"/>
    <dgm:cxn modelId="{C40AAE42-956F-5C42-9DED-E0DE0538E55C}" type="presOf" srcId="{F171CFC6-40FB-D244-9581-E4840349CE33}" destId="{1D345894-C213-FC41-AEE1-D647CD6F2DA7}" srcOrd="1" destOrd="0" presId="urn:microsoft.com/office/officeart/2005/8/layout/radial1"/>
    <dgm:cxn modelId="{C2316386-2A83-6D4F-A0D3-BDD290D70A99}" type="presOf" srcId="{7EFCEA40-BF55-DA44-9DFF-22F9AF3F9193}" destId="{A0C243B6-3F01-1E40-9B63-DDCC39E7FE0D}" srcOrd="1" destOrd="0" presId="urn:microsoft.com/office/officeart/2005/8/layout/radial1"/>
    <dgm:cxn modelId="{90C71897-0B76-B24E-8039-7AB07C0F10BC}" type="presOf" srcId="{EFAB7E58-C48A-6D42-AC9C-183D58075BBF}" destId="{73A09F6F-29EA-9A43-BD2B-EFD10EA661BE}" srcOrd="0" destOrd="0" presId="urn:microsoft.com/office/officeart/2005/8/layout/radial1"/>
    <dgm:cxn modelId="{31F469A1-06BA-CE4E-8A7B-FE7E6632D5C3}" type="presOf" srcId="{F171CFC6-40FB-D244-9581-E4840349CE33}" destId="{6E64E2A3-0214-8F49-BDE9-D459935DF70C}" srcOrd="0" destOrd="0" presId="urn:microsoft.com/office/officeart/2005/8/layout/radial1"/>
    <dgm:cxn modelId="{0959D8A5-8FFD-5448-9851-9FBBBB63F679}" type="presOf" srcId="{D794A747-95F6-5E48-ACF9-7019E688B892}" destId="{75DCB664-B71F-6944-A0CE-B14345FF3ABC}" srcOrd="0" destOrd="0" presId="urn:microsoft.com/office/officeart/2005/8/layout/radial1"/>
    <dgm:cxn modelId="{B82EA7A8-A749-C34B-A618-1E9D1DFCDC5E}" srcId="{22109340-2CCA-7D41-B5A1-F6027A8C09CC}" destId="{675265EA-FFB1-B84A-858A-929AD00B4049}" srcOrd="1" destOrd="0" parTransId="{BFDB6580-18DC-C94E-BBB4-82DDFBF874EE}" sibTransId="{28A64D85-5CDD-E548-8142-D5BDC933E772}"/>
    <dgm:cxn modelId="{A43186BD-B450-104D-9BD6-59BA4BEAA99D}" srcId="{22109340-2CCA-7D41-B5A1-F6027A8C09CC}" destId="{D794A747-95F6-5E48-ACF9-7019E688B892}" srcOrd="0" destOrd="0" parTransId="{EFAB7E58-C48A-6D42-AC9C-183D58075BBF}" sibTransId="{DA8AC45D-45AA-BF43-9B3C-7CD4C684DF5E}"/>
    <dgm:cxn modelId="{529F25BE-3C82-0644-B36F-23A54DC71059}" type="presOf" srcId="{675265EA-FFB1-B84A-858A-929AD00B4049}" destId="{DB93556C-FF35-0540-B1F2-7976C7AC1276}" srcOrd="0" destOrd="0" presId="urn:microsoft.com/office/officeart/2005/8/layout/radial1"/>
    <dgm:cxn modelId="{8D25A3CC-2731-D949-BFB1-3F4A8718BABC}" type="presOf" srcId="{E1D7526A-AE5C-7A49-BA27-04DE23FAFF16}" destId="{F0022751-20AD-4249-A2F1-B994AC991C6A}" srcOrd="0" destOrd="0" presId="urn:microsoft.com/office/officeart/2005/8/layout/radial1"/>
    <dgm:cxn modelId="{ED110AD7-2545-714C-90AF-1F33AF689A96}" type="presOf" srcId="{BFDB6580-18DC-C94E-BBB4-82DDFBF874EE}" destId="{EB228184-0060-6D40-8461-6B597F2FAB75}" srcOrd="1" destOrd="0" presId="urn:microsoft.com/office/officeart/2005/8/layout/radial1"/>
    <dgm:cxn modelId="{7F7901E4-C789-2642-A681-FC94ED1F1D0F}" type="presOf" srcId="{48462CBF-25C0-FC4A-88D2-B8BDD30AEA1D}" destId="{75F7C83E-736C-7243-AD1F-3C861929CBB3}" srcOrd="0" destOrd="0" presId="urn:microsoft.com/office/officeart/2005/8/layout/radial1"/>
    <dgm:cxn modelId="{E5A8EBE6-4238-564A-8917-8FF25AC0E483}" srcId="{22109340-2CCA-7D41-B5A1-F6027A8C09CC}" destId="{E1D7526A-AE5C-7A49-BA27-04DE23FAFF16}" srcOrd="2" destOrd="0" parTransId="{7EFCEA40-BF55-DA44-9DFF-22F9AF3F9193}" sibTransId="{1C2A58EE-3FC6-C548-AD19-E24E7AC19F75}"/>
    <dgm:cxn modelId="{3823F1EE-1ECA-A247-B7A5-922C82C45501}" srcId="{22109340-2CCA-7D41-B5A1-F6027A8C09CC}" destId="{48462CBF-25C0-FC4A-88D2-B8BDD30AEA1D}" srcOrd="3" destOrd="0" parTransId="{3496A970-100A-5C42-9D2F-58C05C37A6B9}" sibTransId="{2EFFCBB6-F29F-3A44-A9FC-4C5F82769311}"/>
    <dgm:cxn modelId="{B4CF9AF5-2550-6942-B23F-D94FB989F17D}" srcId="{22109340-2CCA-7D41-B5A1-F6027A8C09CC}" destId="{505C605F-A3FE-0940-A461-22C8EF9B1526}" srcOrd="4" destOrd="0" parTransId="{F171CFC6-40FB-D244-9581-E4840349CE33}" sibTransId="{5C14FC86-58E5-BF41-B386-1BD92E4C1A10}"/>
    <dgm:cxn modelId="{E2EABAFC-D943-9046-B0A9-1D7D5222C793}" type="presParOf" srcId="{80439A8C-84C4-A045-82D9-6F824A1392AD}" destId="{F50CE3D4-64DE-9E4B-B163-53BCAEAFFADF}" srcOrd="0" destOrd="0" presId="urn:microsoft.com/office/officeart/2005/8/layout/radial1"/>
    <dgm:cxn modelId="{3E56BE48-B564-6B4B-9FAB-BD117F963FE8}" type="presParOf" srcId="{80439A8C-84C4-A045-82D9-6F824A1392AD}" destId="{73A09F6F-29EA-9A43-BD2B-EFD10EA661BE}" srcOrd="1" destOrd="0" presId="urn:microsoft.com/office/officeart/2005/8/layout/radial1"/>
    <dgm:cxn modelId="{8279ABF1-2DD8-9144-AD1F-2A6A29C6EEDE}" type="presParOf" srcId="{73A09F6F-29EA-9A43-BD2B-EFD10EA661BE}" destId="{337F42B0-E7A5-8740-9DB7-A54DAD8443A3}" srcOrd="0" destOrd="0" presId="urn:microsoft.com/office/officeart/2005/8/layout/radial1"/>
    <dgm:cxn modelId="{C39D4FA7-014D-3846-8B53-247638111593}" type="presParOf" srcId="{80439A8C-84C4-A045-82D9-6F824A1392AD}" destId="{75DCB664-B71F-6944-A0CE-B14345FF3ABC}" srcOrd="2" destOrd="0" presId="urn:microsoft.com/office/officeart/2005/8/layout/radial1"/>
    <dgm:cxn modelId="{2D538F02-E018-344D-A138-24654B605E2A}" type="presParOf" srcId="{80439A8C-84C4-A045-82D9-6F824A1392AD}" destId="{27CB7054-DBF8-4B40-980C-F38C377408D7}" srcOrd="3" destOrd="0" presId="urn:microsoft.com/office/officeart/2005/8/layout/radial1"/>
    <dgm:cxn modelId="{FB337DEB-DB9B-9A49-8246-AF3A30EC3331}" type="presParOf" srcId="{27CB7054-DBF8-4B40-980C-F38C377408D7}" destId="{EB228184-0060-6D40-8461-6B597F2FAB75}" srcOrd="0" destOrd="0" presId="urn:microsoft.com/office/officeart/2005/8/layout/radial1"/>
    <dgm:cxn modelId="{87AE0037-2DD5-E945-91C6-14661246CB39}" type="presParOf" srcId="{80439A8C-84C4-A045-82D9-6F824A1392AD}" destId="{DB93556C-FF35-0540-B1F2-7976C7AC1276}" srcOrd="4" destOrd="0" presId="urn:microsoft.com/office/officeart/2005/8/layout/radial1"/>
    <dgm:cxn modelId="{424AF208-F773-6545-91F4-9EE455C1FB07}" type="presParOf" srcId="{80439A8C-84C4-A045-82D9-6F824A1392AD}" destId="{8D89A813-39E1-0A4E-BA2B-A50315D84485}" srcOrd="5" destOrd="0" presId="urn:microsoft.com/office/officeart/2005/8/layout/radial1"/>
    <dgm:cxn modelId="{9CE3F266-E679-644D-8F22-7C32D0EB48FE}" type="presParOf" srcId="{8D89A813-39E1-0A4E-BA2B-A50315D84485}" destId="{A0C243B6-3F01-1E40-9B63-DDCC39E7FE0D}" srcOrd="0" destOrd="0" presId="urn:microsoft.com/office/officeart/2005/8/layout/radial1"/>
    <dgm:cxn modelId="{C15DC3AB-8E7C-E946-ABBA-1CF24D59693C}" type="presParOf" srcId="{80439A8C-84C4-A045-82D9-6F824A1392AD}" destId="{F0022751-20AD-4249-A2F1-B994AC991C6A}" srcOrd="6" destOrd="0" presId="urn:microsoft.com/office/officeart/2005/8/layout/radial1"/>
    <dgm:cxn modelId="{6201CA83-3DED-0447-85B5-5B10DA8C603D}" type="presParOf" srcId="{80439A8C-84C4-A045-82D9-6F824A1392AD}" destId="{504782CA-FDF6-5F46-A962-83D41C5711E5}" srcOrd="7" destOrd="0" presId="urn:microsoft.com/office/officeart/2005/8/layout/radial1"/>
    <dgm:cxn modelId="{E7656BC3-6435-7849-A397-F8C201CFF54E}" type="presParOf" srcId="{504782CA-FDF6-5F46-A962-83D41C5711E5}" destId="{E53FD547-15ED-D549-9327-FEB3BB7F6D4B}" srcOrd="0" destOrd="0" presId="urn:microsoft.com/office/officeart/2005/8/layout/radial1"/>
    <dgm:cxn modelId="{502607CB-12CA-514B-B1A3-859AC4B2A48C}" type="presParOf" srcId="{80439A8C-84C4-A045-82D9-6F824A1392AD}" destId="{75F7C83E-736C-7243-AD1F-3C861929CBB3}" srcOrd="8" destOrd="0" presId="urn:microsoft.com/office/officeart/2005/8/layout/radial1"/>
    <dgm:cxn modelId="{6837469B-7CED-1E4F-BA79-B892F4DE06AD}" type="presParOf" srcId="{80439A8C-84C4-A045-82D9-6F824A1392AD}" destId="{6E64E2A3-0214-8F49-BDE9-D459935DF70C}" srcOrd="9" destOrd="0" presId="urn:microsoft.com/office/officeart/2005/8/layout/radial1"/>
    <dgm:cxn modelId="{4527A0AD-CBDB-8D4C-B783-470920A5A667}" type="presParOf" srcId="{6E64E2A3-0214-8F49-BDE9-D459935DF70C}" destId="{1D345894-C213-FC41-AEE1-D647CD6F2DA7}" srcOrd="0" destOrd="0" presId="urn:microsoft.com/office/officeart/2005/8/layout/radial1"/>
    <dgm:cxn modelId="{17F9BB89-2C9F-0B43-B9CF-440D1E862878}" type="presParOf" srcId="{80439A8C-84C4-A045-82D9-6F824A1392AD}" destId="{D9164AD1-9CE4-DE4F-A92D-4B184757A209}"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A2B6AA-463C-4DEE-9D3B-D5903E59080D}"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US"/>
        </a:p>
      </dgm:t>
    </dgm:pt>
    <dgm:pt modelId="{24A63C54-CE41-43B1-A9D1-F59E6FF4AE73}">
      <dgm:prSet custT="1"/>
      <dgm:spPr/>
      <dgm:t>
        <a:bodyPr/>
        <a:lstStyle/>
        <a:p>
          <a:r>
            <a:rPr lang="en-US" sz="1800" baseline="0"/>
            <a:t>BIOS processed when machine is powered on</a:t>
          </a:r>
          <a:endParaRPr lang="en-US" sz="1800"/>
        </a:p>
      </dgm:t>
    </dgm:pt>
    <dgm:pt modelId="{A3F31236-AC39-4B38-972D-0E800630B6CE}" type="parTrans" cxnId="{B6057BE1-DFD9-4832-882A-1308241EABF5}">
      <dgm:prSet/>
      <dgm:spPr/>
      <dgm:t>
        <a:bodyPr/>
        <a:lstStyle/>
        <a:p>
          <a:endParaRPr lang="en-US" sz="1800"/>
        </a:p>
      </dgm:t>
    </dgm:pt>
    <dgm:pt modelId="{58AC7519-E579-4164-B8BC-8B74AC7D8226}" type="sibTrans" cxnId="{B6057BE1-DFD9-4832-882A-1308241EABF5}">
      <dgm:prSet/>
      <dgm:spPr/>
      <dgm:t>
        <a:bodyPr/>
        <a:lstStyle/>
        <a:p>
          <a:endParaRPr lang="en-US" sz="1800"/>
        </a:p>
      </dgm:t>
    </dgm:pt>
    <dgm:pt modelId="{B089459F-4196-4396-9F67-B97DBDF97C04}">
      <dgm:prSet custT="1"/>
      <dgm:spPr/>
      <dgm:t>
        <a:bodyPr/>
        <a:lstStyle/>
        <a:p>
          <a:r>
            <a:rPr lang="en-US" sz="1800" baseline="0"/>
            <a:t>Master boot record (MBR) checked to find partition where operating system files stored</a:t>
          </a:r>
          <a:endParaRPr lang="en-US" sz="1800"/>
        </a:p>
      </dgm:t>
    </dgm:pt>
    <dgm:pt modelId="{1F3CF9B7-677B-47EA-AE85-E9820A17D113}" type="parTrans" cxnId="{64BA7B45-9FB3-4801-8F9E-47233884FA2A}">
      <dgm:prSet/>
      <dgm:spPr/>
      <dgm:t>
        <a:bodyPr/>
        <a:lstStyle/>
        <a:p>
          <a:endParaRPr lang="en-US" sz="1800"/>
        </a:p>
      </dgm:t>
    </dgm:pt>
    <dgm:pt modelId="{E32B7D5B-A6FD-4720-BCD7-29923EBCFD13}" type="sibTrans" cxnId="{64BA7B45-9FB3-4801-8F9E-47233884FA2A}">
      <dgm:prSet/>
      <dgm:spPr/>
      <dgm:t>
        <a:bodyPr/>
        <a:lstStyle/>
        <a:p>
          <a:endParaRPr lang="en-US" sz="1800"/>
        </a:p>
      </dgm:t>
    </dgm:pt>
    <dgm:pt modelId="{C6B67533-84D8-4F63-93A1-A773208414C6}">
      <dgm:prSet custT="1"/>
      <dgm:spPr/>
      <dgm:t>
        <a:bodyPr/>
        <a:lstStyle/>
        <a:p>
          <a:r>
            <a:rPr lang="en-US" sz="1800" baseline="0" dirty="0"/>
            <a:t>GRUB 2 boot loader begins process of loading Linux kernel into memory</a:t>
          </a:r>
          <a:endParaRPr lang="en-US" sz="1800" dirty="0"/>
        </a:p>
      </dgm:t>
    </dgm:pt>
    <dgm:pt modelId="{988BA810-BD0E-4C02-8F84-6D69DC396A46}" type="parTrans" cxnId="{CEA6B13B-088F-41AB-9D4E-831C5667CB9F}">
      <dgm:prSet/>
      <dgm:spPr/>
      <dgm:t>
        <a:bodyPr/>
        <a:lstStyle/>
        <a:p>
          <a:endParaRPr lang="en-US" sz="1800"/>
        </a:p>
      </dgm:t>
    </dgm:pt>
    <dgm:pt modelId="{C8E4B811-CAA2-4EC2-B4E8-24C4097F7CCB}" type="sibTrans" cxnId="{CEA6B13B-088F-41AB-9D4E-831C5667CB9F}">
      <dgm:prSet/>
      <dgm:spPr/>
      <dgm:t>
        <a:bodyPr/>
        <a:lstStyle/>
        <a:p>
          <a:endParaRPr lang="en-US" sz="1800"/>
        </a:p>
      </dgm:t>
    </dgm:pt>
    <dgm:pt modelId="{804B5824-AE47-48D7-845A-F37549FD27F1}">
      <dgm:prSet custT="1"/>
      <dgm:spPr/>
      <dgm:t>
        <a:bodyPr/>
        <a:lstStyle/>
        <a:p>
          <a:r>
            <a:rPr lang="en-US" sz="1800" baseline="0"/>
            <a:t>Kernel takes over boot process and begins loading services and daemons</a:t>
          </a:r>
          <a:endParaRPr lang="en-US" sz="1800"/>
        </a:p>
      </dgm:t>
    </dgm:pt>
    <dgm:pt modelId="{B359F41E-E467-4FD7-BCA2-C3BC4FF4F9B1}" type="parTrans" cxnId="{170D08BA-80C2-418A-BE98-AA3519FDF4A3}">
      <dgm:prSet/>
      <dgm:spPr/>
      <dgm:t>
        <a:bodyPr/>
        <a:lstStyle/>
        <a:p>
          <a:endParaRPr lang="en-US" sz="1800"/>
        </a:p>
      </dgm:t>
    </dgm:pt>
    <dgm:pt modelId="{D4300415-C9C9-4033-8BD5-4E3A13E87EF9}" type="sibTrans" cxnId="{170D08BA-80C2-418A-BE98-AA3519FDF4A3}">
      <dgm:prSet/>
      <dgm:spPr/>
      <dgm:t>
        <a:bodyPr/>
        <a:lstStyle/>
        <a:p>
          <a:endParaRPr lang="en-US" sz="1800"/>
        </a:p>
      </dgm:t>
    </dgm:pt>
    <dgm:pt modelId="{F40AB822-548A-4A0D-BA12-E2E9FFB7FFFF}">
      <dgm:prSet custT="1"/>
      <dgm:spPr/>
      <dgm:t>
        <a:bodyPr/>
        <a:lstStyle/>
        <a:p>
          <a:r>
            <a:rPr lang="en-US" sz="1800" b="1" baseline="0" dirty="0" err="1">
              <a:latin typeface="Consolas" panose="020B0609020204030204" pitchFamily="49" charset="0"/>
            </a:rPr>
            <a:t>systemd</a:t>
          </a:r>
          <a:r>
            <a:rPr lang="en-US" sz="1800" baseline="0" dirty="0"/>
            <a:t> initialization process begins loading services and daemons, referencing configuration files</a:t>
          </a:r>
          <a:endParaRPr lang="en-US" sz="1800" dirty="0"/>
        </a:p>
      </dgm:t>
    </dgm:pt>
    <dgm:pt modelId="{FB42318C-3B10-4E6E-8023-9D5D366187BB}" type="parTrans" cxnId="{B132354E-5569-4586-97F7-A0528CB31274}">
      <dgm:prSet/>
      <dgm:spPr/>
      <dgm:t>
        <a:bodyPr/>
        <a:lstStyle/>
        <a:p>
          <a:endParaRPr lang="en-US" sz="1800"/>
        </a:p>
      </dgm:t>
    </dgm:pt>
    <dgm:pt modelId="{ABD80C05-7E7D-4103-8FFF-A68BD714409B}" type="sibTrans" cxnId="{B132354E-5569-4586-97F7-A0528CB31274}">
      <dgm:prSet/>
      <dgm:spPr/>
      <dgm:t>
        <a:bodyPr/>
        <a:lstStyle/>
        <a:p>
          <a:endParaRPr lang="en-US" sz="1800"/>
        </a:p>
      </dgm:t>
    </dgm:pt>
    <dgm:pt modelId="{C1605526-0E60-43E8-AC2E-5B35E1B7B74E}">
      <dgm:prSet custT="1"/>
      <dgm:spPr/>
      <dgm:t>
        <a:bodyPr/>
        <a:lstStyle/>
        <a:p>
          <a:r>
            <a:rPr lang="en-US" sz="1800" baseline="0"/>
            <a:t>Linux boots to a target startup configuration—either a command-line interface (CLI) or a graphical user interface (GUI)</a:t>
          </a:r>
          <a:endParaRPr lang="en-US" sz="1800"/>
        </a:p>
      </dgm:t>
    </dgm:pt>
    <dgm:pt modelId="{E3F2D717-8A5E-4C8D-B030-BE49BB6CDBA0}" type="parTrans" cxnId="{1860D66D-A9D5-4E5A-8E29-FA02F5059F81}">
      <dgm:prSet/>
      <dgm:spPr/>
      <dgm:t>
        <a:bodyPr/>
        <a:lstStyle/>
        <a:p>
          <a:endParaRPr lang="en-US" sz="1800"/>
        </a:p>
      </dgm:t>
    </dgm:pt>
    <dgm:pt modelId="{C955FEBC-90A4-4E03-9BA3-A73E7343F56D}" type="sibTrans" cxnId="{1860D66D-A9D5-4E5A-8E29-FA02F5059F81}">
      <dgm:prSet/>
      <dgm:spPr/>
      <dgm:t>
        <a:bodyPr/>
        <a:lstStyle/>
        <a:p>
          <a:endParaRPr lang="en-US" sz="1800"/>
        </a:p>
      </dgm:t>
    </dgm:pt>
    <dgm:pt modelId="{3A9F91DE-2A0B-4109-B954-E995FC9293A2}">
      <dgm:prSet custT="1"/>
      <dgm:spPr/>
      <dgm:t>
        <a:bodyPr/>
        <a:lstStyle/>
        <a:p>
          <a:r>
            <a:rPr lang="en-US" sz="1800" baseline="0"/>
            <a:t>User logs in to system</a:t>
          </a:r>
          <a:endParaRPr lang="en-US" sz="1800"/>
        </a:p>
      </dgm:t>
    </dgm:pt>
    <dgm:pt modelId="{B3B03A21-5FD0-4892-B1A0-0CE67C5C3C41}" type="parTrans" cxnId="{633A4CE4-4803-4DA6-9BCF-8DE44B3B0780}">
      <dgm:prSet/>
      <dgm:spPr/>
      <dgm:t>
        <a:bodyPr/>
        <a:lstStyle/>
        <a:p>
          <a:endParaRPr lang="en-US" sz="1800"/>
        </a:p>
      </dgm:t>
    </dgm:pt>
    <dgm:pt modelId="{BC0FEAF7-D4C8-4A79-979B-D3C061CF2090}" type="sibTrans" cxnId="{633A4CE4-4803-4DA6-9BCF-8DE44B3B0780}">
      <dgm:prSet/>
      <dgm:spPr/>
      <dgm:t>
        <a:bodyPr/>
        <a:lstStyle/>
        <a:p>
          <a:endParaRPr lang="en-US" sz="1800"/>
        </a:p>
      </dgm:t>
    </dgm:pt>
    <dgm:pt modelId="{B18C7DCA-CEE9-420F-8E81-989861EF1998}" type="pres">
      <dgm:prSet presAssocID="{15A2B6AA-463C-4DEE-9D3B-D5903E59080D}" presName="Name0" presStyleCnt="0">
        <dgm:presLayoutVars>
          <dgm:dir/>
          <dgm:animLvl val="lvl"/>
          <dgm:resizeHandles val="exact"/>
        </dgm:presLayoutVars>
      </dgm:prSet>
      <dgm:spPr/>
    </dgm:pt>
    <dgm:pt modelId="{05588A3D-D012-4046-8378-37A13848D066}" type="pres">
      <dgm:prSet presAssocID="{3A9F91DE-2A0B-4109-B954-E995FC9293A2}" presName="boxAndChildren" presStyleCnt="0"/>
      <dgm:spPr/>
    </dgm:pt>
    <dgm:pt modelId="{7737F20B-D4B7-4761-9437-4C73D24B26D3}" type="pres">
      <dgm:prSet presAssocID="{3A9F91DE-2A0B-4109-B954-E995FC9293A2}" presName="parentTextBox" presStyleLbl="node1" presStyleIdx="0" presStyleCnt="7"/>
      <dgm:spPr/>
    </dgm:pt>
    <dgm:pt modelId="{DCDD9132-E82C-4BEA-AAB9-30B771D0D227}" type="pres">
      <dgm:prSet presAssocID="{C955FEBC-90A4-4E03-9BA3-A73E7343F56D}" presName="sp" presStyleCnt="0"/>
      <dgm:spPr/>
    </dgm:pt>
    <dgm:pt modelId="{C658BD32-FBD6-4095-B429-1A9FA0735D8C}" type="pres">
      <dgm:prSet presAssocID="{C1605526-0E60-43E8-AC2E-5B35E1B7B74E}" presName="arrowAndChildren" presStyleCnt="0"/>
      <dgm:spPr/>
    </dgm:pt>
    <dgm:pt modelId="{7A9A13E6-B137-4AF0-972F-361B3B67174C}" type="pres">
      <dgm:prSet presAssocID="{C1605526-0E60-43E8-AC2E-5B35E1B7B74E}" presName="parentTextArrow" presStyleLbl="node1" presStyleIdx="1" presStyleCnt="7"/>
      <dgm:spPr/>
    </dgm:pt>
    <dgm:pt modelId="{B6BBA502-12A7-4397-98BC-3F00E7911737}" type="pres">
      <dgm:prSet presAssocID="{ABD80C05-7E7D-4103-8FFF-A68BD714409B}" presName="sp" presStyleCnt="0"/>
      <dgm:spPr/>
    </dgm:pt>
    <dgm:pt modelId="{6FF3F9E4-240A-4FAF-AFDD-B75EEAC93777}" type="pres">
      <dgm:prSet presAssocID="{F40AB822-548A-4A0D-BA12-E2E9FFB7FFFF}" presName="arrowAndChildren" presStyleCnt="0"/>
      <dgm:spPr/>
    </dgm:pt>
    <dgm:pt modelId="{3F521016-8DFB-4D91-9799-F6D4CBC16AD4}" type="pres">
      <dgm:prSet presAssocID="{F40AB822-548A-4A0D-BA12-E2E9FFB7FFFF}" presName="parentTextArrow" presStyleLbl="node1" presStyleIdx="2" presStyleCnt="7"/>
      <dgm:spPr/>
    </dgm:pt>
    <dgm:pt modelId="{4AAAC250-02D3-4815-8724-F49EA6C001E0}" type="pres">
      <dgm:prSet presAssocID="{D4300415-C9C9-4033-8BD5-4E3A13E87EF9}" presName="sp" presStyleCnt="0"/>
      <dgm:spPr/>
    </dgm:pt>
    <dgm:pt modelId="{81355B93-1F2E-4CE5-A1E5-6CD96049860F}" type="pres">
      <dgm:prSet presAssocID="{804B5824-AE47-48D7-845A-F37549FD27F1}" presName="arrowAndChildren" presStyleCnt="0"/>
      <dgm:spPr/>
    </dgm:pt>
    <dgm:pt modelId="{5D91FC1C-0C49-4288-AE9D-0233169B2696}" type="pres">
      <dgm:prSet presAssocID="{804B5824-AE47-48D7-845A-F37549FD27F1}" presName="parentTextArrow" presStyleLbl="node1" presStyleIdx="3" presStyleCnt="7"/>
      <dgm:spPr/>
    </dgm:pt>
    <dgm:pt modelId="{C66C22D5-1CF4-47A7-B38B-7D37440F04CD}" type="pres">
      <dgm:prSet presAssocID="{C8E4B811-CAA2-4EC2-B4E8-24C4097F7CCB}" presName="sp" presStyleCnt="0"/>
      <dgm:spPr/>
    </dgm:pt>
    <dgm:pt modelId="{932F6EF4-6A05-4F8B-AC77-D2CB3FBE79B8}" type="pres">
      <dgm:prSet presAssocID="{C6B67533-84D8-4F63-93A1-A773208414C6}" presName="arrowAndChildren" presStyleCnt="0"/>
      <dgm:spPr/>
    </dgm:pt>
    <dgm:pt modelId="{86AB562D-C38C-4CAE-9C7A-B8313370CFDE}" type="pres">
      <dgm:prSet presAssocID="{C6B67533-84D8-4F63-93A1-A773208414C6}" presName="parentTextArrow" presStyleLbl="node1" presStyleIdx="4" presStyleCnt="7"/>
      <dgm:spPr/>
    </dgm:pt>
    <dgm:pt modelId="{A219B5B1-9E26-4A90-B73F-B659DB2CA7D5}" type="pres">
      <dgm:prSet presAssocID="{E32B7D5B-A6FD-4720-BCD7-29923EBCFD13}" presName="sp" presStyleCnt="0"/>
      <dgm:spPr/>
    </dgm:pt>
    <dgm:pt modelId="{B4F39A86-4CA9-4AB1-B2E6-256B8A3A8EDC}" type="pres">
      <dgm:prSet presAssocID="{B089459F-4196-4396-9F67-B97DBDF97C04}" presName="arrowAndChildren" presStyleCnt="0"/>
      <dgm:spPr/>
    </dgm:pt>
    <dgm:pt modelId="{8E70ABC1-52F6-4BD0-9350-3652A0B74D88}" type="pres">
      <dgm:prSet presAssocID="{B089459F-4196-4396-9F67-B97DBDF97C04}" presName="parentTextArrow" presStyleLbl="node1" presStyleIdx="5" presStyleCnt="7"/>
      <dgm:spPr/>
    </dgm:pt>
    <dgm:pt modelId="{E216878A-6E20-4FC8-AF07-2000C7D1340F}" type="pres">
      <dgm:prSet presAssocID="{58AC7519-E579-4164-B8BC-8B74AC7D8226}" presName="sp" presStyleCnt="0"/>
      <dgm:spPr/>
    </dgm:pt>
    <dgm:pt modelId="{85704D55-BD90-43B6-89C4-900EB280934F}" type="pres">
      <dgm:prSet presAssocID="{24A63C54-CE41-43B1-A9D1-F59E6FF4AE73}" presName="arrowAndChildren" presStyleCnt="0"/>
      <dgm:spPr/>
    </dgm:pt>
    <dgm:pt modelId="{69A323E7-0508-436E-A785-5E282250B865}" type="pres">
      <dgm:prSet presAssocID="{24A63C54-CE41-43B1-A9D1-F59E6FF4AE73}" presName="parentTextArrow" presStyleLbl="node1" presStyleIdx="6" presStyleCnt="7"/>
      <dgm:spPr/>
    </dgm:pt>
  </dgm:ptLst>
  <dgm:cxnLst>
    <dgm:cxn modelId="{CEA6B13B-088F-41AB-9D4E-831C5667CB9F}" srcId="{15A2B6AA-463C-4DEE-9D3B-D5903E59080D}" destId="{C6B67533-84D8-4F63-93A1-A773208414C6}" srcOrd="2" destOrd="0" parTransId="{988BA810-BD0E-4C02-8F84-6D69DC396A46}" sibTransId="{C8E4B811-CAA2-4EC2-B4E8-24C4097F7CCB}"/>
    <dgm:cxn modelId="{64BA7B45-9FB3-4801-8F9E-47233884FA2A}" srcId="{15A2B6AA-463C-4DEE-9D3B-D5903E59080D}" destId="{B089459F-4196-4396-9F67-B97DBDF97C04}" srcOrd="1" destOrd="0" parTransId="{1F3CF9B7-677B-47EA-AE85-E9820A17D113}" sibTransId="{E32B7D5B-A6FD-4720-BCD7-29923EBCFD13}"/>
    <dgm:cxn modelId="{A0B6AD45-59FA-4534-A927-7125CD15EA68}" type="presOf" srcId="{15A2B6AA-463C-4DEE-9D3B-D5903E59080D}" destId="{B18C7DCA-CEE9-420F-8E81-989861EF1998}" srcOrd="0" destOrd="0" presId="urn:microsoft.com/office/officeart/2005/8/layout/process4"/>
    <dgm:cxn modelId="{1860D66D-A9D5-4E5A-8E29-FA02F5059F81}" srcId="{15A2B6AA-463C-4DEE-9D3B-D5903E59080D}" destId="{C1605526-0E60-43E8-AC2E-5B35E1B7B74E}" srcOrd="5" destOrd="0" parTransId="{E3F2D717-8A5E-4C8D-B030-BE49BB6CDBA0}" sibTransId="{C955FEBC-90A4-4E03-9BA3-A73E7343F56D}"/>
    <dgm:cxn modelId="{B132354E-5569-4586-97F7-A0528CB31274}" srcId="{15A2B6AA-463C-4DEE-9D3B-D5903E59080D}" destId="{F40AB822-548A-4A0D-BA12-E2E9FFB7FFFF}" srcOrd="4" destOrd="0" parTransId="{FB42318C-3B10-4E6E-8023-9D5D366187BB}" sibTransId="{ABD80C05-7E7D-4103-8FFF-A68BD714409B}"/>
    <dgm:cxn modelId="{FCE884A4-77FE-4844-89D3-E17F7009D30D}" type="presOf" srcId="{804B5824-AE47-48D7-845A-F37549FD27F1}" destId="{5D91FC1C-0C49-4288-AE9D-0233169B2696}" srcOrd="0" destOrd="0" presId="urn:microsoft.com/office/officeart/2005/8/layout/process4"/>
    <dgm:cxn modelId="{0ECB24B0-6B8F-417C-892A-3BA8A1F95739}" type="presOf" srcId="{F40AB822-548A-4A0D-BA12-E2E9FFB7FFFF}" destId="{3F521016-8DFB-4D91-9799-F6D4CBC16AD4}" srcOrd="0" destOrd="0" presId="urn:microsoft.com/office/officeart/2005/8/layout/process4"/>
    <dgm:cxn modelId="{170D08BA-80C2-418A-BE98-AA3519FDF4A3}" srcId="{15A2B6AA-463C-4DEE-9D3B-D5903E59080D}" destId="{804B5824-AE47-48D7-845A-F37549FD27F1}" srcOrd="3" destOrd="0" parTransId="{B359F41E-E467-4FD7-BCA2-C3BC4FF4F9B1}" sibTransId="{D4300415-C9C9-4033-8BD5-4E3A13E87EF9}"/>
    <dgm:cxn modelId="{5CFA78BE-461C-4162-8C28-71079810FD33}" type="presOf" srcId="{C1605526-0E60-43E8-AC2E-5B35E1B7B74E}" destId="{7A9A13E6-B137-4AF0-972F-361B3B67174C}" srcOrd="0" destOrd="0" presId="urn:microsoft.com/office/officeart/2005/8/layout/process4"/>
    <dgm:cxn modelId="{D8E5E1C5-1162-4D4A-99B2-ECAB2ABB9231}" type="presOf" srcId="{3A9F91DE-2A0B-4109-B954-E995FC9293A2}" destId="{7737F20B-D4B7-4761-9437-4C73D24B26D3}" srcOrd="0" destOrd="0" presId="urn:microsoft.com/office/officeart/2005/8/layout/process4"/>
    <dgm:cxn modelId="{6A8720CE-5B95-462D-8F38-7E3EBCDBCAC5}" type="presOf" srcId="{24A63C54-CE41-43B1-A9D1-F59E6FF4AE73}" destId="{69A323E7-0508-436E-A785-5E282250B865}" srcOrd="0" destOrd="0" presId="urn:microsoft.com/office/officeart/2005/8/layout/process4"/>
    <dgm:cxn modelId="{93DB68D4-D049-4C2A-9C1E-C6213CAF7013}" type="presOf" srcId="{B089459F-4196-4396-9F67-B97DBDF97C04}" destId="{8E70ABC1-52F6-4BD0-9350-3652A0B74D88}" srcOrd="0" destOrd="0" presId="urn:microsoft.com/office/officeart/2005/8/layout/process4"/>
    <dgm:cxn modelId="{B6057BE1-DFD9-4832-882A-1308241EABF5}" srcId="{15A2B6AA-463C-4DEE-9D3B-D5903E59080D}" destId="{24A63C54-CE41-43B1-A9D1-F59E6FF4AE73}" srcOrd="0" destOrd="0" parTransId="{A3F31236-AC39-4B38-972D-0E800630B6CE}" sibTransId="{58AC7519-E579-4164-B8BC-8B74AC7D8226}"/>
    <dgm:cxn modelId="{633A4CE4-4803-4DA6-9BCF-8DE44B3B0780}" srcId="{15A2B6AA-463C-4DEE-9D3B-D5903E59080D}" destId="{3A9F91DE-2A0B-4109-B954-E995FC9293A2}" srcOrd="6" destOrd="0" parTransId="{B3B03A21-5FD0-4892-B1A0-0CE67C5C3C41}" sibTransId="{BC0FEAF7-D4C8-4A79-979B-D3C061CF2090}"/>
    <dgm:cxn modelId="{378238EC-B0A2-4F10-AA3F-68AD27600731}" type="presOf" srcId="{C6B67533-84D8-4F63-93A1-A773208414C6}" destId="{86AB562D-C38C-4CAE-9C7A-B8313370CFDE}" srcOrd="0" destOrd="0" presId="urn:microsoft.com/office/officeart/2005/8/layout/process4"/>
    <dgm:cxn modelId="{94E0C79E-9901-4475-92C0-BEF4AAC9D15B}" type="presParOf" srcId="{B18C7DCA-CEE9-420F-8E81-989861EF1998}" destId="{05588A3D-D012-4046-8378-37A13848D066}" srcOrd="0" destOrd="0" presId="urn:microsoft.com/office/officeart/2005/8/layout/process4"/>
    <dgm:cxn modelId="{9D61F9BC-BFA2-4274-9EB7-C98496BC4E53}" type="presParOf" srcId="{05588A3D-D012-4046-8378-37A13848D066}" destId="{7737F20B-D4B7-4761-9437-4C73D24B26D3}" srcOrd="0" destOrd="0" presId="urn:microsoft.com/office/officeart/2005/8/layout/process4"/>
    <dgm:cxn modelId="{36195B73-4FEF-40D0-8132-A760BCCD14B7}" type="presParOf" srcId="{B18C7DCA-CEE9-420F-8E81-989861EF1998}" destId="{DCDD9132-E82C-4BEA-AAB9-30B771D0D227}" srcOrd="1" destOrd="0" presId="urn:microsoft.com/office/officeart/2005/8/layout/process4"/>
    <dgm:cxn modelId="{4D50E083-1FAC-4D58-8AB1-76336D91CD3D}" type="presParOf" srcId="{B18C7DCA-CEE9-420F-8E81-989861EF1998}" destId="{C658BD32-FBD6-4095-B429-1A9FA0735D8C}" srcOrd="2" destOrd="0" presId="urn:microsoft.com/office/officeart/2005/8/layout/process4"/>
    <dgm:cxn modelId="{CCDA855D-AF6E-4ED0-8ED0-F7C9590AD633}" type="presParOf" srcId="{C658BD32-FBD6-4095-B429-1A9FA0735D8C}" destId="{7A9A13E6-B137-4AF0-972F-361B3B67174C}" srcOrd="0" destOrd="0" presId="urn:microsoft.com/office/officeart/2005/8/layout/process4"/>
    <dgm:cxn modelId="{CD3E433A-FE6F-444C-981A-21A7D423EFF9}" type="presParOf" srcId="{B18C7DCA-CEE9-420F-8E81-989861EF1998}" destId="{B6BBA502-12A7-4397-98BC-3F00E7911737}" srcOrd="3" destOrd="0" presId="urn:microsoft.com/office/officeart/2005/8/layout/process4"/>
    <dgm:cxn modelId="{328DA3E2-7A19-4443-A6C4-FDAFD36672B3}" type="presParOf" srcId="{B18C7DCA-CEE9-420F-8E81-989861EF1998}" destId="{6FF3F9E4-240A-4FAF-AFDD-B75EEAC93777}" srcOrd="4" destOrd="0" presId="urn:microsoft.com/office/officeart/2005/8/layout/process4"/>
    <dgm:cxn modelId="{3D4FD894-BCEE-4799-9962-F4FC9B057C48}" type="presParOf" srcId="{6FF3F9E4-240A-4FAF-AFDD-B75EEAC93777}" destId="{3F521016-8DFB-4D91-9799-F6D4CBC16AD4}" srcOrd="0" destOrd="0" presId="urn:microsoft.com/office/officeart/2005/8/layout/process4"/>
    <dgm:cxn modelId="{80BEE5A6-EE09-4569-AA51-A422641BE978}" type="presParOf" srcId="{B18C7DCA-CEE9-420F-8E81-989861EF1998}" destId="{4AAAC250-02D3-4815-8724-F49EA6C001E0}" srcOrd="5" destOrd="0" presId="urn:microsoft.com/office/officeart/2005/8/layout/process4"/>
    <dgm:cxn modelId="{7469A77E-EA1E-4416-ACDE-AFB0CFD83079}" type="presParOf" srcId="{B18C7DCA-CEE9-420F-8E81-989861EF1998}" destId="{81355B93-1F2E-4CE5-A1E5-6CD96049860F}" srcOrd="6" destOrd="0" presId="urn:microsoft.com/office/officeart/2005/8/layout/process4"/>
    <dgm:cxn modelId="{19E00E94-F36E-4745-A4B0-5BB0601E0A15}" type="presParOf" srcId="{81355B93-1F2E-4CE5-A1E5-6CD96049860F}" destId="{5D91FC1C-0C49-4288-AE9D-0233169B2696}" srcOrd="0" destOrd="0" presId="urn:microsoft.com/office/officeart/2005/8/layout/process4"/>
    <dgm:cxn modelId="{3E8E282E-BE9A-4E88-BE3C-3B6E0DC639E5}" type="presParOf" srcId="{B18C7DCA-CEE9-420F-8E81-989861EF1998}" destId="{C66C22D5-1CF4-47A7-B38B-7D37440F04CD}" srcOrd="7" destOrd="0" presId="urn:microsoft.com/office/officeart/2005/8/layout/process4"/>
    <dgm:cxn modelId="{D39D7C6E-7ACA-4B39-B50E-FDC89F253560}" type="presParOf" srcId="{B18C7DCA-CEE9-420F-8E81-989861EF1998}" destId="{932F6EF4-6A05-4F8B-AC77-D2CB3FBE79B8}" srcOrd="8" destOrd="0" presId="urn:microsoft.com/office/officeart/2005/8/layout/process4"/>
    <dgm:cxn modelId="{44066C3B-E563-440C-B8B2-07875A68668B}" type="presParOf" srcId="{932F6EF4-6A05-4F8B-AC77-D2CB3FBE79B8}" destId="{86AB562D-C38C-4CAE-9C7A-B8313370CFDE}" srcOrd="0" destOrd="0" presId="urn:microsoft.com/office/officeart/2005/8/layout/process4"/>
    <dgm:cxn modelId="{170696B9-BC75-4079-AE55-069ADD1A651C}" type="presParOf" srcId="{B18C7DCA-CEE9-420F-8E81-989861EF1998}" destId="{A219B5B1-9E26-4A90-B73F-B659DB2CA7D5}" srcOrd="9" destOrd="0" presId="urn:microsoft.com/office/officeart/2005/8/layout/process4"/>
    <dgm:cxn modelId="{F52F156C-0D8A-4903-BE24-6CAF8AC74AFA}" type="presParOf" srcId="{B18C7DCA-CEE9-420F-8E81-989861EF1998}" destId="{B4F39A86-4CA9-4AB1-B2E6-256B8A3A8EDC}" srcOrd="10" destOrd="0" presId="urn:microsoft.com/office/officeart/2005/8/layout/process4"/>
    <dgm:cxn modelId="{4C87FA72-B481-47C0-A726-6FBC0D589BB9}" type="presParOf" srcId="{B4F39A86-4CA9-4AB1-B2E6-256B8A3A8EDC}" destId="{8E70ABC1-52F6-4BD0-9350-3652A0B74D88}" srcOrd="0" destOrd="0" presId="urn:microsoft.com/office/officeart/2005/8/layout/process4"/>
    <dgm:cxn modelId="{2C483891-D72B-430C-9AB2-A333492F7E0A}" type="presParOf" srcId="{B18C7DCA-CEE9-420F-8E81-989861EF1998}" destId="{E216878A-6E20-4FC8-AF07-2000C7D1340F}" srcOrd="11" destOrd="0" presId="urn:microsoft.com/office/officeart/2005/8/layout/process4"/>
    <dgm:cxn modelId="{FEB05B23-7F46-438C-93C7-6FA7DAC26EC3}" type="presParOf" srcId="{B18C7DCA-CEE9-420F-8E81-989861EF1998}" destId="{85704D55-BD90-43B6-89C4-900EB280934F}" srcOrd="12" destOrd="0" presId="urn:microsoft.com/office/officeart/2005/8/layout/process4"/>
    <dgm:cxn modelId="{E068FF98-5E8F-47C5-931C-CE1D620F93CB}" type="presParOf" srcId="{85704D55-BD90-43B6-89C4-900EB280934F}" destId="{69A323E7-0508-436E-A785-5E282250B86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A32C3-613C-914F-B765-686AF0021990}"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559EC7FC-0136-5649-9815-0C88373F6F22}">
      <dgm:prSet/>
      <dgm:spPr/>
      <dgm:t>
        <a:bodyPr/>
        <a:lstStyle/>
        <a:p>
          <a:r>
            <a:rPr lang="en-US" baseline="0"/>
            <a:t>Created in 1991 by Linus Torvalds</a:t>
          </a:r>
          <a:endParaRPr lang="en-US"/>
        </a:p>
      </dgm:t>
    </dgm:pt>
    <dgm:pt modelId="{111527A4-AA9E-1C43-915C-FCF236F01E5B}" type="parTrans" cxnId="{20EF5D79-CABF-104C-BD11-7911BD1B83BE}">
      <dgm:prSet/>
      <dgm:spPr/>
      <dgm:t>
        <a:bodyPr/>
        <a:lstStyle/>
        <a:p>
          <a:endParaRPr lang="en-US"/>
        </a:p>
      </dgm:t>
    </dgm:pt>
    <dgm:pt modelId="{97229BFB-5BCD-A94A-B772-1A752D27C340}" type="sibTrans" cxnId="{20EF5D79-CABF-104C-BD11-7911BD1B83BE}">
      <dgm:prSet/>
      <dgm:spPr/>
      <dgm:t>
        <a:bodyPr/>
        <a:lstStyle/>
        <a:p>
          <a:endParaRPr lang="en-US"/>
        </a:p>
      </dgm:t>
    </dgm:pt>
    <dgm:pt modelId="{16FC0D50-4F28-084E-BCB7-18A4246F57F7}">
      <dgm:prSet/>
      <dgm:spPr/>
      <dgm:t>
        <a:bodyPr/>
        <a:lstStyle/>
        <a:p>
          <a:r>
            <a:rPr lang="en-US" baseline="0"/>
            <a:t>Very modular</a:t>
          </a:r>
          <a:endParaRPr lang="en-US"/>
        </a:p>
      </dgm:t>
    </dgm:pt>
    <dgm:pt modelId="{A1DBE2F7-583D-1649-B90E-E3D4BAEAD83E}" type="parTrans" cxnId="{AC91A102-9145-D44A-9967-53F94C7F4750}">
      <dgm:prSet/>
      <dgm:spPr/>
      <dgm:t>
        <a:bodyPr/>
        <a:lstStyle/>
        <a:p>
          <a:endParaRPr lang="en-US"/>
        </a:p>
      </dgm:t>
    </dgm:pt>
    <dgm:pt modelId="{F3295D90-4973-F449-974A-14DE25D6BCD4}" type="sibTrans" cxnId="{AC91A102-9145-D44A-9967-53F94C7F4750}">
      <dgm:prSet/>
      <dgm:spPr/>
      <dgm:t>
        <a:bodyPr/>
        <a:lstStyle/>
        <a:p>
          <a:endParaRPr lang="en-US"/>
        </a:p>
      </dgm:t>
    </dgm:pt>
    <dgm:pt modelId="{841B5514-B596-3245-8F26-CAE8762CBBB8}">
      <dgm:prSet/>
      <dgm:spPr/>
      <dgm:t>
        <a:bodyPr/>
        <a:lstStyle/>
        <a:p>
          <a:r>
            <a:rPr lang="en-US" baseline="0"/>
            <a:t>Very stable</a:t>
          </a:r>
          <a:endParaRPr lang="en-US"/>
        </a:p>
      </dgm:t>
    </dgm:pt>
    <dgm:pt modelId="{8B0AB250-959F-7848-AE49-C10A30D7EF84}" type="parTrans" cxnId="{6C8F587D-FF2E-3645-8F57-B11137951649}">
      <dgm:prSet/>
      <dgm:spPr/>
      <dgm:t>
        <a:bodyPr/>
        <a:lstStyle/>
        <a:p>
          <a:endParaRPr lang="en-US"/>
        </a:p>
      </dgm:t>
    </dgm:pt>
    <dgm:pt modelId="{EB249B37-62A3-974E-93BA-26ABFC46B165}" type="sibTrans" cxnId="{6C8F587D-FF2E-3645-8F57-B11137951649}">
      <dgm:prSet/>
      <dgm:spPr/>
      <dgm:t>
        <a:bodyPr/>
        <a:lstStyle/>
        <a:p>
          <a:endParaRPr lang="en-US"/>
        </a:p>
      </dgm:t>
    </dgm:pt>
    <dgm:pt modelId="{3D7D5540-6B78-A94B-BE66-E7903E09C3C0}">
      <dgm:prSet/>
      <dgm:spPr/>
      <dgm:t>
        <a:bodyPr/>
        <a:lstStyle/>
        <a:p>
          <a:r>
            <a:rPr lang="en-US" baseline="0"/>
            <a:t>Very common as a server operating system</a:t>
          </a:r>
          <a:endParaRPr lang="en-US"/>
        </a:p>
      </dgm:t>
    </dgm:pt>
    <dgm:pt modelId="{ECA159C4-1583-4945-A936-D5028203770A}" type="parTrans" cxnId="{70AA2F6D-3164-3E43-A05D-0ED8B6B10AA9}">
      <dgm:prSet/>
      <dgm:spPr/>
      <dgm:t>
        <a:bodyPr/>
        <a:lstStyle/>
        <a:p>
          <a:endParaRPr lang="en-US"/>
        </a:p>
      </dgm:t>
    </dgm:pt>
    <dgm:pt modelId="{E653E2CE-CC65-3746-8040-A6B04947C37B}" type="sibTrans" cxnId="{70AA2F6D-3164-3E43-A05D-0ED8B6B10AA9}">
      <dgm:prSet/>
      <dgm:spPr/>
      <dgm:t>
        <a:bodyPr/>
        <a:lstStyle/>
        <a:p>
          <a:endParaRPr lang="en-US"/>
        </a:p>
      </dgm:t>
    </dgm:pt>
    <dgm:pt modelId="{20089DD0-6066-C44A-8BFF-5F5EF45ED674}">
      <dgm:prSet/>
      <dgm:spPr/>
      <dgm:t>
        <a:bodyPr/>
        <a:lstStyle/>
        <a:p>
          <a:r>
            <a:rPr lang="en-US" baseline="0"/>
            <a:t>Can be used as a desktop operating system</a:t>
          </a:r>
          <a:endParaRPr lang="en-US"/>
        </a:p>
      </dgm:t>
    </dgm:pt>
    <dgm:pt modelId="{B6984513-5ED7-F049-9BDE-1B81330B5D92}" type="parTrans" cxnId="{73B78AE7-0378-EF49-A154-822867E1EAE6}">
      <dgm:prSet/>
      <dgm:spPr/>
      <dgm:t>
        <a:bodyPr/>
        <a:lstStyle/>
        <a:p>
          <a:endParaRPr lang="en-US"/>
        </a:p>
      </dgm:t>
    </dgm:pt>
    <dgm:pt modelId="{63A85355-BCC4-FB4E-BBCC-F084F40C7032}" type="sibTrans" cxnId="{73B78AE7-0378-EF49-A154-822867E1EAE6}">
      <dgm:prSet/>
      <dgm:spPr/>
      <dgm:t>
        <a:bodyPr/>
        <a:lstStyle/>
        <a:p>
          <a:endParaRPr lang="en-US"/>
        </a:p>
      </dgm:t>
    </dgm:pt>
    <dgm:pt modelId="{96CDBE3D-CCFF-9C4A-BE83-05E59E6A2271}" type="pres">
      <dgm:prSet presAssocID="{80DA32C3-613C-914F-B765-686AF0021990}" presName="Name0" presStyleCnt="0">
        <dgm:presLayoutVars>
          <dgm:dir/>
          <dgm:resizeHandles val="exact"/>
        </dgm:presLayoutVars>
      </dgm:prSet>
      <dgm:spPr/>
    </dgm:pt>
    <dgm:pt modelId="{8EF193A8-3CAF-1B42-9D9C-AC1E6814D800}" type="pres">
      <dgm:prSet presAssocID="{559EC7FC-0136-5649-9815-0C88373F6F22}" presName="node" presStyleLbl="node1" presStyleIdx="0" presStyleCnt="5">
        <dgm:presLayoutVars>
          <dgm:bulletEnabled val="1"/>
        </dgm:presLayoutVars>
      </dgm:prSet>
      <dgm:spPr/>
    </dgm:pt>
    <dgm:pt modelId="{BFD95CD7-9FFC-024A-BA49-EE1254E3355C}" type="pres">
      <dgm:prSet presAssocID="{97229BFB-5BCD-A94A-B772-1A752D27C340}" presName="sibTrans" presStyleCnt="0"/>
      <dgm:spPr/>
    </dgm:pt>
    <dgm:pt modelId="{D3B4B638-783B-5C4F-B202-6C02517877E8}" type="pres">
      <dgm:prSet presAssocID="{16FC0D50-4F28-084E-BCB7-18A4246F57F7}" presName="node" presStyleLbl="node1" presStyleIdx="1" presStyleCnt="5">
        <dgm:presLayoutVars>
          <dgm:bulletEnabled val="1"/>
        </dgm:presLayoutVars>
      </dgm:prSet>
      <dgm:spPr/>
    </dgm:pt>
    <dgm:pt modelId="{C6D93CEA-2DF6-D041-9425-D1C0B9D1B21D}" type="pres">
      <dgm:prSet presAssocID="{F3295D90-4973-F449-974A-14DE25D6BCD4}" presName="sibTrans" presStyleCnt="0"/>
      <dgm:spPr/>
    </dgm:pt>
    <dgm:pt modelId="{C33638A0-55CA-7B49-982E-C1E8FB28C33F}" type="pres">
      <dgm:prSet presAssocID="{841B5514-B596-3245-8F26-CAE8762CBBB8}" presName="node" presStyleLbl="node1" presStyleIdx="2" presStyleCnt="5">
        <dgm:presLayoutVars>
          <dgm:bulletEnabled val="1"/>
        </dgm:presLayoutVars>
      </dgm:prSet>
      <dgm:spPr/>
    </dgm:pt>
    <dgm:pt modelId="{B1E11153-114E-FA4E-843C-05436233489C}" type="pres">
      <dgm:prSet presAssocID="{EB249B37-62A3-974E-93BA-26ABFC46B165}" presName="sibTrans" presStyleCnt="0"/>
      <dgm:spPr/>
    </dgm:pt>
    <dgm:pt modelId="{6FB20E89-A851-B748-A1A6-DD7C6BCA7830}" type="pres">
      <dgm:prSet presAssocID="{3D7D5540-6B78-A94B-BE66-E7903E09C3C0}" presName="node" presStyleLbl="node1" presStyleIdx="3" presStyleCnt="5">
        <dgm:presLayoutVars>
          <dgm:bulletEnabled val="1"/>
        </dgm:presLayoutVars>
      </dgm:prSet>
      <dgm:spPr/>
    </dgm:pt>
    <dgm:pt modelId="{10C57C27-8C0E-4F42-8C98-18A6E81F3C98}" type="pres">
      <dgm:prSet presAssocID="{E653E2CE-CC65-3746-8040-A6B04947C37B}" presName="sibTrans" presStyleCnt="0"/>
      <dgm:spPr/>
    </dgm:pt>
    <dgm:pt modelId="{51220C78-379D-F04C-A390-7873D17C3860}" type="pres">
      <dgm:prSet presAssocID="{20089DD0-6066-C44A-8BFF-5F5EF45ED674}" presName="node" presStyleLbl="node1" presStyleIdx="4" presStyleCnt="5">
        <dgm:presLayoutVars>
          <dgm:bulletEnabled val="1"/>
        </dgm:presLayoutVars>
      </dgm:prSet>
      <dgm:spPr/>
    </dgm:pt>
  </dgm:ptLst>
  <dgm:cxnLst>
    <dgm:cxn modelId="{AC91A102-9145-D44A-9967-53F94C7F4750}" srcId="{80DA32C3-613C-914F-B765-686AF0021990}" destId="{16FC0D50-4F28-084E-BCB7-18A4246F57F7}" srcOrd="1" destOrd="0" parTransId="{A1DBE2F7-583D-1649-B90E-E3D4BAEAD83E}" sibTransId="{F3295D90-4973-F449-974A-14DE25D6BCD4}"/>
    <dgm:cxn modelId="{2346C610-F68D-7941-9A40-040929167A0B}" type="presOf" srcId="{559EC7FC-0136-5649-9815-0C88373F6F22}" destId="{8EF193A8-3CAF-1B42-9D9C-AC1E6814D800}" srcOrd="0" destOrd="0" presId="urn:microsoft.com/office/officeart/2005/8/layout/hList6"/>
    <dgm:cxn modelId="{2F29E631-11EC-2545-BF8B-361C4FF85BC7}" type="presOf" srcId="{16FC0D50-4F28-084E-BCB7-18A4246F57F7}" destId="{D3B4B638-783B-5C4F-B202-6C02517877E8}" srcOrd="0" destOrd="0" presId="urn:microsoft.com/office/officeart/2005/8/layout/hList6"/>
    <dgm:cxn modelId="{77235E5F-B630-DC4E-97D9-8A3F7D1767AB}" type="presOf" srcId="{20089DD0-6066-C44A-8BFF-5F5EF45ED674}" destId="{51220C78-379D-F04C-A390-7873D17C3860}" srcOrd="0" destOrd="0" presId="urn:microsoft.com/office/officeart/2005/8/layout/hList6"/>
    <dgm:cxn modelId="{70AA2F6D-3164-3E43-A05D-0ED8B6B10AA9}" srcId="{80DA32C3-613C-914F-B765-686AF0021990}" destId="{3D7D5540-6B78-A94B-BE66-E7903E09C3C0}" srcOrd="3" destOrd="0" parTransId="{ECA159C4-1583-4945-A936-D5028203770A}" sibTransId="{E653E2CE-CC65-3746-8040-A6B04947C37B}"/>
    <dgm:cxn modelId="{8D22D874-4F49-E241-9279-B2A453B3DE45}" type="presOf" srcId="{3D7D5540-6B78-A94B-BE66-E7903E09C3C0}" destId="{6FB20E89-A851-B748-A1A6-DD7C6BCA7830}" srcOrd="0" destOrd="0" presId="urn:microsoft.com/office/officeart/2005/8/layout/hList6"/>
    <dgm:cxn modelId="{20EF5D79-CABF-104C-BD11-7911BD1B83BE}" srcId="{80DA32C3-613C-914F-B765-686AF0021990}" destId="{559EC7FC-0136-5649-9815-0C88373F6F22}" srcOrd="0" destOrd="0" parTransId="{111527A4-AA9E-1C43-915C-FCF236F01E5B}" sibTransId="{97229BFB-5BCD-A94A-B772-1A752D27C340}"/>
    <dgm:cxn modelId="{4EC31B7B-D48F-014C-9A62-7E797130FF9B}" type="presOf" srcId="{841B5514-B596-3245-8F26-CAE8762CBBB8}" destId="{C33638A0-55CA-7B49-982E-C1E8FB28C33F}" srcOrd="0" destOrd="0" presId="urn:microsoft.com/office/officeart/2005/8/layout/hList6"/>
    <dgm:cxn modelId="{6C8F587D-FF2E-3645-8F57-B11137951649}" srcId="{80DA32C3-613C-914F-B765-686AF0021990}" destId="{841B5514-B596-3245-8F26-CAE8762CBBB8}" srcOrd="2" destOrd="0" parTransId="{8B0AB250-959F-7848-AE49-C10A30D7EF84}" sibTransId="{EB249B37-62A3-974E-93BA-26ABFC46B165}"/>
    <dgm:cxn modelId="{72DF0C82-9B64-CA48-B802-124ADF46D5D4}" type="presOf" srcId="{80DA32C3-613C-914F-B765-686AF0021990}" destId="{96CDBE3D-CCFF-9C4A-BE83-05E59E6A2271}" srcOrd="0" destOrd="0" presId="urn:microsoft.com/office/officeart/2005/8/layout/hList6"/>
    <dgm:cxn modelId="{73B78AE7-0378-EF49-A154-822867E1EAE6}" srcId="{80DA32C3-613C-914F-B765-686AF0021990}" destId="{20089DD0-6066-C44A-8BFF-5F5EF45ED674}" srcOrd="4" destOrd="0" parTransId="{B6984513-5ED7-F049-9BDE-1B81330B5D92}" sibTransId="{63A85355-BCC4-FB4E-BBCC-F084F40C7032}"/>
    <dgm:cxn modelId="{1FFB3A6E-C925-4C43-90CF-D00606311564}" type="presParOf" srcId="{96CDBE3D-CCFF-9C4A-BE83-05E59E6A2271}" destId="{8EF193A8-3CAF-1B42-9D9C-AC1E6814D800}" srcOrd="0" destOrd="0" presId="urn:microsoft.com/office/officeart/2005/8/layout/hList6"/>
    <dgm:cxn modelId="{94E3EAFB-4281-2442-875E-2624D312BD37}" type="presParOf" srcId="{96CDBE3D-CCFF-9C4A-BE83-05E59E6A2271}" destId="{BFD95CD7-9FFC-024A-BA49-EE1254E3355C}" srcOrd="1" destOrd="0" presId="urn:microsoft.com/office/officeart/2005/8/layout/hList6"/>
    <dgm:cxn modelId="{B8CE2358-0FCB-974D-9860-A50CDA844F3D}" type="presParOf" srcId="{96CDBE3D-CCFF-9C4A-BE83-05E59E6A2271}" destId="{D3B4B638-783B-5C4F-B202-6C02517877E8}" srcOrd="2" destOrd="0" presId="urn:microsoft.com/office/officeart/2005/8/layout/hList6"/>
    <dgm:cxn modelId="{47AEB0D7-3334-554F-9FD9-A5478E2F6BB2}" type="presParOf" srcId="{96CDBE3D-CCFF-9C4A-BE83-05E59E6A2271}" destId="{C6D93CEA-2DF6-D041-9425-D1C0B9D1B21D}" srcOrd="3" destOrd="0" presId="urn:microsoft.com/office/officeart/2005/8/layout/hList6"/>
    <dgm:cxn modelId="{AD7847B0-88E1-AB46-9FC2-0CA06F317781}" type="presParOf" srcId="{96CDBE3D-CCFF-9C4A-BE83-05E59E6A2271}" destId="{C33638A0-55CA-7B49-982E-C1E8FB28C33F}" srcOrd="4" destOrd="0" presId="urn:microsoft.com/office/officeart/2005/8/layout/hList6"/>
    <dgm:cxn modelId="{F79F3F5E-CD4D-7849-878D-9923027C826A}" type="presParOf" srcId="{96CDBE3D-CCFF-9C4A-BE83-05E59E6A2271}" destId="{B1E11153-114E-FA4E-843C-05436233489C}" srcOrd="5" destOrd="0" presId="urn:microsoft.com/office/officeart/2005/8/layout/hList6"/>
    <dgm:cxn modelId="{4BCE13F3-EA9A-F341-A2E0-AB34CBEB864D}" type="presParOf" srcId="{96CDBE3D-CCFF-9C4A-BE83-05E59E6A2271}" destId="{6FB20E89-A851-B748-A1A6-DD7C6BCA7830}" srcOrd="6" destOrd="0" presId="urn:microsoft.com/office/officeart/2005/8/layout/hList6"/>
    <dgm:cxn modelId="{34FB9573-A54B-AA47-A6BA-2C53079B552E}" type="presParOf" srcId="{96CDBE3D-CCFF-9C4A-BE83-05E59E6A2271}" destId="{10C57C27-8C0E-4F42-8C98-18A6E81F3C98}" srcOrd="7" destOrd="0" presId="urn:microsoft.com/office/officeart/2005/8/layout/hList6"/>
    <dgm:cxn modelId="{C0F53CCA-CF21-2E48-94D4-1D8FDB0BF1AE}" type="presParOf" srcId="{96CDBE3D-CCFF-9C4A-BE83-05E59E6A2271}" destId="{51220C78-379D-F04C-A390-7873D17C3860}"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ECF656-FDB6-5848-9511-CBDD557D13C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0F6F2EA-6201-C941-8F58-D3296E3ABFC3}">
      <dgm:prSet custT="1"/>
      <dgm:spPr/>
      <dgm:t>
        <a:bodyPr/>
        <a:lstStyle/>
        <a:p>
          <a:r>
            <a:rPr lang="en-US" sz="2000" baseline="0"/>
            <a:t>Many "kinds" of Linux, referred to as distributions or distros</a:t>
          </a:r>
          <a:endParaRPr lang="en-US" sz="2000"/>
        </a:p>
      </dgm:t>
    </dgm:pt>
    <dgm:pt modelId="{8AF3732A-5E82-A947-9735-3C9F0D9C41E8}" type="parTrans" cxnId="{823D8D50-BCBA-E94E-8ED3-CE01F05521E6}">
      <dgm:prSet/>
      <dgm:spPr/>
      <dgm:t>
        <a:bodyPr/>
        <a:lstStyle/>
        <a:p>
          <a:endParaRPr lang="en-US" sz="1800"/>
        </a:p>
      </dgm:t>
    </dgm:pt>
    <dgm:pt modelId="{6BBEBAA0-8FBC-994F-9403-ECC67A78E65A}" type="sibTrans" cxnId="{823D8D50-BCBA-E94E-8ED3-CE01F05521E6}">
      <dgm:prSet/>
      <dgm:spPr/>
      <dgm:t>
        <a:bodyPr/>
        <a:lstStyle/>
        <a:p>
          <a:endParaRPr lang="en-US" sz="1800"/>
        </a:p>
      </dgm:t>
    </dgm:pt>
    <dgm:pt modelId="{9C199A6C-2C4D-3C49-BE6A-D43256858E92}">
      <dgm:prSet custT="1"/>
      <dgm:spPr/>
      <dgm:t>
        <a:bodyPr/>
        <a:lstStyle/>
        <a:p>
          <a:r>
            <a:rPr lang="en-US" sz="2000" baseline="0"/>
            <a:t>Distro: a purpose-specific Linux version</a:t>
          </a:r>
          <a:endParaRPr lang="en-US" sz="2000"/>
        </a:p>
      </dgm:t>
    </dgm:pt>
    <dgm:pt modelId="{C2C76FCD-DA68-B044-A4C3-255F91215517}" type="parTrans" cxnId="{615CE9C6-7A42-9845-A397-2BD59F553574}">
      <dgm:prSet/>
      <dgm:spPr/>
      <dgm:t>
        <a:bodyPr/>
        <a:lstStyle/>
        <a:p>
          <a:endParaRPr lang="en-US" sz="1800"/>
        </a:p>
      </dgm:t>
    </dgm:pt>
    <dgm:pt modelId="{431E02CE-3F62-E646-9818-A25C85A5F89C}" type="sibTrans" cxnId="{615CE9C6-7A42-9845-A397-2BD59F553574}">
      <dgm:prSet/>
      <dgm:spPr/>
      <dgm:t>
        <a:bodyPr/>
        <a:lstStyle/>
        <a:p>
          <a:endParaRPr lang="en-US" sz="1800"/>
        </a:p>
      </dgm:t>
    </dgm:pt>
    <dgm:pt modelId="{F82BFF0E-7FEA-FB40-B90B-C0E2FFB0DD3E}">
      <dgm:prSet custT="1"/>
      <dgm:spPr/>
      <dgm:t>
        <a:bodyPr/>
        <a:lstStyle/>
        <a:p>
          <a:r>
            <a:rPr lang="en-US" sz="2000" baseline="0"/>
            <a:t>Examples: RHEL vs. Kali vs. Ubuntu Studio</a:t>
          </a:r>
          <a:endParaRPr lang="en-US" sz="2000"/>
        </a:p>
      </dgm:t>
    </dgm:pt>
    <dgm:pt modelId="{240CCB58-A1F3-C840-917B-5257F9A57668}" type="parTrans" cxnId="{C8AC4091-614A-2346-AE5D-0AEAA3F6AA30}">
      <dgm:prSet/>
      <dgm:spPr/>
      <dgm:t>
        <a:bodyPr/>
        <a:lstStyle/>
        <a:p>
          <a:endParaRPr lang="en-US" sz="1800"/>
        </a:p>
      </dgm:t>
    </dgm:pt>
    <dgm:pt modelId="{04D4CEDA-C455-824B-9C6E-C53D198DF510}" type="sibTrans" cxnId="{C8AC4091-614A-2346-AE5D-0AEAA3F6AA30}">
      <dgm:prSet/>
      <dgm:spPr/>
      <dgm:t>
        <a:bodyPr/>
        <a:lstStyle/>
        <a:p>
          <a:endParaRPr lang="en-US" sz="1800"/>
        </a:p>
      </dgm:t>
    </dgm:pt>
    <dgm:pt modelId="{01FF3790-C49D-7045-8277-A32CC82DABF0}">
      <dgm:prSet custT="1"/>
      <dgm:spPr/>
      <dgm:t>
        <a:bodyPr/>
        <a:lstStyle/>
        <a:p>
          <a:r>
            <a:rPr lang="en-US" sz="2000" baseline="0"/>
            <a:t>Because Linux is open source, anyone can make a distribution and tailor for a given purpose</a:t>
          </a:r>
          <a:endParaRPr lang="en-US" sz="2000"/>
        </a:p>
      </dgm:t>
    </dgm:pt>
    <dgm:pt modelId="{C36B5CFE-B5C9-1B49-BF88-9A5E742545A8}" type="parTrans" cxnId="{E162D940-C58E-D84B-BD90-B600FA239715}">
      <dgm:prSet/>
      <dgm:spPr/>
      <dgm:t>
        <a:bodyPr/>
        <a:lstStyle/>
        <a:p>
          <a:endParaRPr lang="en-US" sz="1800"/>
        </a:p>
      </dgm:t>
    </dgm:pt>
    <dgm:pt modelId="{2C638BFF-B921-3B4F-9EBE-215E7B39AE5B}" type="sibTrans" cxnId="{E162D940-C58E-D84B-BD90-B600FA239715}">
      <dgm:prSet/>
      <dgm:spPr/>
      <dgm:t>
        <a:bodyPr/>
        <a:lstStyle/>
        <a:p>
          <a:endParaRPr lang="en-US" sz="1800"/>
        </a:p>
      </dgm:t>
    </dgm:pt>
    <dgm:pt modelId="{BE89B6B3-C68A-884F-B556-A017DE45C1EE}">
      <dgm:prSet custT="1"/>
      <dgm:spPr/>
      <dgm:t>
        <a:bodyPr/>
        <a:lstStyle/>
        <a:p>
          <a:r>
            <a:rPr lang="en-US" sz="2000" baseline="0"/>
            <a:t>Usually a free download</a:t>
          </a:r>
          <a:endParaRPr lang="en-US" sz="2000"/>
        </a:p>
      </dgm:t>
    </dgm:pt>
    <dgm:pt modelId="{1C5E42CC-4260-BB4D-BD21-3D43D1406220}" type="parTrans" cxnId="{AC8AC554-8A90-944F-8AC4-D54C5C3D50CA}">
      <dgm:prSet/>
      <dgm:spPr/>
      <dgm:t>
        <a:bodyPr/>
        <a:lstStyle/>
        <a:p>
          <a:endParaRPr lang="en-US" sz="1800"/>
        </a:p>
      </dgm:t>
    </dgm:pt>
    <dgm:pt modelId="{570EC0C5-8656-C846-A2D6-11CEDDF4BE2A}" type="sibTrans" cxnId="{AC8AC554-8A90-944F-8AC4-D54C5C3D50CA}">
      <dgm:prSet/>
      <dgm:spPr/>
      <dgm:t>
        <a:bodyPr/>
        <a:lstStyle/>
        <a:p>
          <a:endParaRPr lang="en-US" sz="1800"/>
        </a:p>
      </dgm:t>
    </dgm:pt>
    <dgm:pt modelId="{1959EBAC-5CA5-CF42-B47D-C7906A11B789}" type="pres">
      <dgm:prSet presAssocID="{08ECF656-FDB6-5848-9511-CBDD557D13CD}" presName="diagram" presStyleCnt="0">
        <dgm:presLayoutVars>
          <dgm:dir/>
          <dgm:resizeHandles val="exact"/>
        </dgm:presLayoutVars>
      </dgm:prSet>
      <dgm:spPr/>
    </dgm:pt>
    <dgm:pt modelId="{5523D95C-B939-884A-A136-219C151D3868}" type="pres">
      <dgm:prSet presAssocID="{A0F6F2EA-6201-C941-8F58-D3296E3ABFC3}" presName="node" presStyleLbl="node1" presStyleIdx="0" presStyleCnt="5">
        <dgm:presLayoutVars>
          <dgm:bulletEnabled val="1"/>
        </dgm:presLayoutVars>
      </dgm:prSet>
      <dgm:spPr/>
    </dgm:pt>
    <dgm:pt modelId="{CA903EB8-D8A0-A84E-A105-F1D934BC4575}" type="pres">
      <dgm:prSet presAssocID="{6BBEBAA0-8FBC-994F-9403-ECC67A78E65A}" presName="sibTrans" presStyleCnt="0"/>
      <dgm:spPr/>
    </dgm:pt>
    <dgm:pt modelId="{323B60BD-11E2-E341-8EA4-217FBF107E36}" type="pres">
      <dgm:prSet presAssocID="{9C199A6C-2C4D-3C49-BE6A-D43256858E92}" presName="node" presStyleLbl="node1" presStyleIdx="1" presStyleCnt="5">
        <dgm:presLayoutVars>
          <dgm:bulletEnabled val="1"/>
        </dgm:presLayoutVars>
      </dgm:prSet>
      <dgm:spPr/>
    </dgm:pt>
    <dgm:pt modelId="{DF63255F-F1E7-AA4E-B77D-C1A6823D5DBC}" type="pres">
      <dgm:prSet presAssocID="{431E02CE-3F62-E646-9818-A25C85A5F89C}" presName="sibTrans" presStyleCnt="0"/>
      <dgm:spPr/>
    </dgm:pt>
    <dgm:pt modelId="{D5751174-6DEA-C24B-984F-DD3D94066CF2}" type="pres">
      <dgm:prSet presAssocID="{F82BFF0E-7FEA-FB40-B90B-C0E2FFB0DD3E}" presName="node" presStyleLbl="node1" presStyleIdx="2" presStyleCnt="5">
        <dgm:presLayoutVars>
          <dgm:bulletEnabled val="1"/>
        </dgm:presLayoutVars>
      </dgm:prSet>
      <dgm:spPr/>
    </dgm:pt>
    <dgm:pt modelId="{590CF151-2536-1C4F-8A36-642B165B7A43}" type="pres">
      <dgm:prSet presAssocID="{04D4CEDA-C455-824B-9C6E-C53D198DF510}" presName="sibTrans" presStyleCnt="0"/>
      <dgm:spPr/>
    </dgm:pt>
    <dgm:pt modelId="{0C449264-6E25-3F49-9199-52AB91D91D49}" type="pres">
      <dgm:prSet presAssocID="{01FF3790-C49D-7045-8277-A32CC82DABF0}" presName="node" presStyleLbl="node1" presStyleIdx="3" presStyleCnt="5">
        <dgm:presLayoutVars>
          <dgm:bulletEnabled val="1"/>
        </dgm:presLayoutVars>
      </dgm:prSet>
      <dgm:spPr/>
    </dgm:pt>
    <dgm:pt modelId="{E0F15EB8-0438-D541-B251-0AAB19DF6272}" type="pres">
      <dgm:prSet presAssocID="{2C638BFF-B921-3B4F-9EBE-215E7B39AE5B}" presName="sibTrans" presStyleCnt="0"/>
      <dgm:spPr/>
    </dgm:pt>
    <dgm:pt modelId="{701D08C7-3C42-CF44-8BE7-2B16A372774A}" type="pres">
      <dgm:prSet presAssocID="{BE89B6B3-C68A-884F-B556-A017DE45C1EE}" presName="node" presStyleLbl="node1" presStyleIdx="4" presStyleCnt="5">
        <dgm:presLayoutVars>
          <dgm:bulletEnabled val="1"/>
        </dgm:presLayoutVars>
      </dgm:prSet>
      <dgm:spPr/>
    </dgm:pt>
  </dgm:ptLst>
  <dgm:cxnLst>
    <dgm:cxn modelId="{914AF41A-71AD-FB42-9C8F-7B9325D63F2E}" type="presOf" srcId="{9C199A6C-2C4D-3C49-BE6A-D43256858E92}" destId="{323B60BD-11E2-E341-8EA4-217FBF107E36}" srcOrd="0" destOrd="0" presId="urn:microsoft.com/office/officeart/2005/8/layout/default"/>
    <dgm:cxn modelId="{E162D940-C58E-D84B-BD90-B600FA239715}" srcId="{08ECF656-FDB6-5848-9511-CBDD557D13CD}" destId="{01FF3790-C49D-7045-8277-A32CC82DABF0}" srcOrd="3" destOrd="0" parTransId="{C36B5CFE-B5C9-1B49-BF88-9A5E742545A8}" sibTransId="{2C638BFF-B921-3B4F-9EBE-215E7B39AE5B}"/>
    <dgm:cxn modelId="{F7BEBD5D-BF29-E444-AA03-C0718A5FD6D1}" type="presOf" srcId="{BE89B6B3-C68A-884F-B556-A017DE45C1EE}" destId="{701D08C7-3C42-CF44-8BE7-2B16A372774A}" srcOrd="0" destOrd="0" presId="urn:microsoft.com/office/officeart/2005/8/layout/default"/>
    <dgm:cxn modelId="{99BF3E4F-A94F-814A-922B-3DEDBEAF48FB}" type="presOf" srcId="{01FF3790-C49D-7045-8277-A32CC82DABF0}" destId="{0C449264-6E25-3F49-9199-52AB91D91D49}" srcOrd="0" destOrd="0" presId="urn:microsoft.com/office/officeart/2005/8/layout/default"/>
    <dgm:cxn modelId="{BEA0664F-7A67-8540-B6FD-764D8C5ACD39}" type="presOf" srcId="{08ECF656-FDB6-5848-9511-CBDD557D13CD}" destId="{1959EBAC-5CA5-CF42-B47D-C7906A11B789}" srcOrd="0" destOrd="0" presId="urn:microsoft.com/office/officeart/2005/8/layout/default"/>
    <dgm:cxn modelId="{823D8D50-BCBA-E94E-8ED3-CE01F05521E6}" srcId="{08ECF656-FDB6-5848-9511-CBDD557D13CD}" destId="{A0F6F2EA-6201-C941-8F58-D3296E3ABFC3}" srcOrd="0" destOrd="0" parTransId="{8AF3732A-5E82-A947-9735-3C9F0D9C41E8}" sibTransId="{6BBEBAA0-8FBC-994F-9403-ECC67A78E65A}"/>
    <dgm:cxn modelId="{AC8AC554-8A90-944F-8AC4-D54C5C3D50CA}" srcId="{08ECF656-FDB6-5848-9511-CBDD557D13CD}" destId="{BE89B6B3-C68A-884F-B556-A017DE45C1EE}" srcOrd="4" destOrd="0" parTransId="{1C5E42CC-4260-BB4D-BD21-3D43D1406220}" sibTransId="{570EC0C5-8656-C846-A2D6-11CEDDF4BE2A}"/>
    <dgm:cxn modelId="{D13CC082-98C2-EA40-BFE1-7B8DECD90771}" type="presOf" srcId="{A0F6F2EA-6201-C941-8F58-D3296E3ABFC3}" destId="{5523D95C-B939-884A-A136-219C151D3868}" srcOrd="0" destOrd="0" presId="urn:microsoft.com/office/officeart/2005/8/layout/default"/>
    <dgm:cxn modelId="{C8AC4091-614A-2346-AE5D-0AEAA3F6AA30}" srcId="{08ECF656-FDB6-5848-9511-CBDD557D13CD}" destId="{F82BFF0E-7FEA-FB40-B90B-C0E2FFB0DD3E}" srcOrd="2" destOrd="0" parTransId="{240CCB58-A1F3-C840-917B-5257F9A57668}" sibTransId="{04D4CEDA-C455-824B-9C6E-C53D198DF510}"/>
    <dgm:cxn modelId="{3C2A6798-0C4D-9C41-9F03-D6933F320368}" type="presOf" srcId="{F82BFF0E-7FEA-FB40-B90B-C0E2FFB0DD3E}" destId="{D5751174-6DEA-C24B-984F-DD3D94066CF2}" srcOrd="0" destOrd="0" presId="urn:microsoft.com/office/officeart/2005/8/layout/default"/>
    <dgm:cxn modelId="{615CE9C6-7A42-9845-A397-2BD59F553574}" srcId="{08ECF656-FDB6-5848-9511-CBDD557D13CD}" destId="{9C199A6C-2C4D-3C49-BE6A-D43256858E92}" srcOrd="1" destOrd="0" parTransId="{C2C76FCD-DA68-B044-A4C3-255F91215517}" sibTransId="{431E02CE-3F62-E646-9818-A25C85A5F89C}"/>
    <dgm:cxn modelId="{BECA15E8-4476-1F49-B985-4F19BB9157B2}" type="presParOf" srcId="{1959EBAC-5CA5-CF42-B47D-C7906A11B789}" destId="{5523D95C-B939-884A-A136-219C151D3868}" srcOrd="0" destOrd="0" presId="urn:microsoft.com/office/officeart/2005/8/layout/default"/>
    <dgm:cxn modelId="{F460D10B-C0C2-A14C-A30F-78432DA75D33}" type="presParOf" srcId="{1959EBAC-5CA5-CF42-B47D-C7906A11B789}" destId="{CA903EB8-D8A0-A84E-A105-F1D934BC4575}" srcOrd="1" destOrd="0" presId="urn:microsoft.com/office/officeart/2005/8/layout/default"/>
    <dgm:cxn modelId="{A5512D4B-2341-3C4B-B83F-4DE177172D85}" type="presParOf" srcId="{1959EBAC-5CA5-CF42-B47D-C7906A11B789}" destId="{323B60BD-11E2-E341-8EA4-217FBF107E36}" srcOrd="2" destOrd="0" presId="urn:microsoft.com/office/officeart/2005/8/layout/default"/>
    <dgm:cxn modelId="{B74F8DFC-6284-6C48-965E-7EAEAA065537}" type="presParOf" srcId="{1959EBAC-5CA5-CF42-B47D-C7906A11B789}" destId="{DF63255F-F1E7-AA4E-B77D-C1A6823D5DBC}" srcOrd="3" destOrd="0" presId="urn:microsoft.com/office/officeart/2005/8/layout/default"/>
    <dgm:cxn modelId="{2D08FCD3-E76F-7D49-BA0F-B6EA17B0578D}" type="presParOf" srcId="{1959EBAC-5CA5-CF42-B47D-C7906A11B789}" destId="{D5751174-6DEA-C24B-984F-DD3D94066CF2}" srcOrd="4" destOrd="0" presId="urn:microsoft.com/office/officeart/2005/8/layout/default"/>
    <dgm:cxn modelId="{ED325150-E334-574E-8878-2BBFE2F628D0}" type="presParOf" srcId="{1959EBAC-5CA5-CF42-B47D-C7906A11B789}" destId="{590CF151-2536-1C4F-8A36-642B165B7A43}" srcOrd="5" destOrd="0" presId="urn:microsoft.com/office/officeart/2005/8/layout/default"/>
    <dgm:cxn modelId="{74508F7C-8224-9843-BE65-474D539292F1}" type="presParOf" srcId="{1959EBAC-5CA5-CF42-B47D-C7906A11B789}" destId="{0C449264-6E25-3F49-9199-52AB91D91D49}" srcOrd="6" destOrd="0" presId="urn:microsoft.com/office/officeart/2005/8/layout/default"/>
    <dgm:cxn modelId="{40923F03-A3C4-0D42-A898-698A451AEF5F}" type="presParOf" srcId="{1959EBAC-5CA5-CF42-B47D-C7906A11B789}" destId="{E0F15EB8-0438-D541-B251-0AAB19DF6272}" srcOrd="7" destOrd="0" presId="urn:microsoft.com/office/officeart/2005/8/layout/default"/>
    <dgm:cxn modelId="{8EA173C5-138E-6742-A999-B40019C7C438}" type="presParOf" srcId="{1959EBAC-5CA5-CF42-B47D-C7906A11B789}" destId="{701D08C7-3C42-CF44-8BE7-2B16A372774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FC9A74-EEE3-B14A-8B5D-C8F0B5AD15FD}"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A52D79AF-93D0-654F-A612-E964B767075F}">
      <dgm:prSet/>
      <dgm:spPr/>
      <dgm:t>
        <a:bodyPr/>
        <a:lstStyle/>
        <a:p>
          <a:r>
            <a:rPr lang="en-US" baseline="0"/>
            <a:t>Distributions usually based on either Red Hat Linux or Debian Linux</a:t>
          </a:r>
          <a:endParaRPr lang="en-US"/>
        </a:p>
      </dgm:t>
    </dgm:pt>
    <dgm:pt modelId="{BE7BB8FA-90FB-3847-B7E2-B752436AA6F7}" type="parTrans" cxnId="{5A5B31DC-6C4C-4B4D-8CE8-6A949ECCC60D}">
      <dgm:prSet/>
      <dgm:spPr/>
      <dgm:t>
        <a:bodyPr/>
        <a:lstStyle/>
        <a:p>
          <a:endParaRPr lang="en-US"/>
        </a:p>
      </dgm:t>
    </dgm:pt>
    <dgm:pt modelId="{914877EF-C48F-A240-B287-97FBD9D267CC}" type="sibTrans" cxnId="{5A5B31DC-6C4C-4B4D-8CE8-6A949ECCC60D}">
      <dgm:prSet/>
      <dgm:spPr/>
      <dgm:t>
        <a:bodyPr/>
        <a:lstStyle/>
        <a:p>
          <a:endParaRPr lang="en-US"/>
        </a:p>
      </dgm:t>
    </dgm:pt>
    <dgm:pt modelId="{981C85F8-63FD-B546-8ACC-F41716507DC4}">
      <dgm:prSet/>
      <dgm:spPr/>
      <dgm:t>
        <a:bodyPr/>
        <a:lstStyle/>
        <a:p>
          <a:r>
            <a:rPr lang="en-US" baseline="0"/>
            <a:t>Common Red Hat derivatives:</a:t>
          </a:r>
          <a:endParaRPr lang="en-US"/>
        </a:p>
      </dgm:t>
    </dgm:pt>
    <dgm:pt modelId="{C0546962-8848-294B-8495-782E97D48BC8}" type="parTrans" cxnId="{F48C06A6-9881-A546-BA28-633D04DB0EBD}">
      <dgm:prSet/>
      <dgm:spPr/>
      <dgm:t>
        <a:bodyPr/>
        <a:lstStyle/>
        <a:p>
          <a:endParaRPr lang="en-US"/>
        </a:p>
      </dgm:t>
    </dgm:pt>
    <dgm:pt modelId="{4D7EBCE5-DD7F-414D-8EB4-971DECD57AC4}" type="sibTrans" cxnId="{F48C06A6-9881-A546-BA28-633D04DB0EBD}">
      <dgm:prSet/>
      <dgm:spPr/>
      <dgm:t>
        <a:bodyPr/>
        <a:lstStyle/>
        <a:p>
          <a:endParaRPr lang="en-US"/>
        </a:p>
      </dgm:t>
    </dgm:pt>
    <dgm:pt modelId="{CFBBBF1F-47BB-6B45-89D1-4A517937F678}">
      <dgm:prSet/>
      <dgm:spPr/>
      <dgm:t>
        <a:bodyPr/>
        <a:lstStyle/>
        <a:p>
          <a:r>
            <a:rPr lang="en-US" baseline="0"/>
            <a:t>Fedora</a:t>
          </a:r>
          <a:endParaRPr lang="en-US"/>
        </a:p>
      </dgm:t>
    </dgm:pt>
    <dgm:pt modelId="{0E48FC17-EE42-7D40-A3E3-294D4870C6CE}" type="parTrans" cxnId="{C4A02653-E255-F449-AF0D-10698DE4EF90}">
      <dgm:prSet/>
      <dgm:spPr/>
      <dgm:t>
        <a:bodyPr/>
        <a:lstStyle/>
        <a:p>
          <a:endParaRPr lang="en-US"/>
        </a:p>
      </dgm:t>
    </dgm:pt>
    <dgm:pt modelId="{FEA09E9F-472F-654E-80F7-47E9507946A0}" type="sibTrans" cxnId="{C4A02653-E255-F449-AF0D-10698DE4EF90}">
      <dgm:prSet/>
      <dgm:spPr/>
      <dgm:t>
        <a:bodyPr/>
        <a:lstStyle/>
        <a:p>
          <a:endParaRPr lang="en-US"/>
        </a:p>
      </dgm:t>
    </dgm:pt>
    <dgm:pt modelId="{50FA9378-DFC9-674F-9542-26DD7D8D66E6}">
      <dgm:prSet/>
      <dgm:spPr/>
      <dgm:t>
        <a:bodyPr/>
        <a:lstStyle/>
        <a:p>
          <a:r>
            <a:rPr lang="en-US" baseline="0"/>
            <a:t>CentOS</a:t>
          </a:r>
          <a:endParaRPr lang="en-US"/>
        </a:p>
      </dgm:t>
    </dgm:pt>
    <dgm:pt modelId="{EB0F588F-3617-4043-898C-86560928EFAC}" type="parTrans" cxnId="{B8FE8346-4E91-FE45-B610-2C1A804431D1}">
      <dgm:prSet/>
      <dgm:spPr/>
      <dgm:t>
        <a:bodyPr/>
        <a:lstStyle/>
        <a:p>
          <a:endParaRPr lang="en-US"/>
        </a:p>
      </dgm:t>
    </dgm:pt>
    <dgm:pt modelId="{437F25D8-1652-DF4D-81B4-9D9BCDFC97A7}" type="sibTrans" cxnId="{B8FE8346-4E91-FE45-B610-2C1A804431D1}">
      <dgm:prSet/>
      <dgm:spPr/>
      <dgm:t>
        <a:bodyPr/>
        <a:lstStyle/>
        <a:p>
          <a:endParaRPr lang="en-US"/>
        </a:p>
      </dgm:t>
    </dgm:pt>
    <dgm:pt modelId="{086C00E0-2596-624E-8D42-04AD31C7C841}">
      <dgm:prSet/>
      <dgm:spPr/>
      <dgm:t>
        <a:bodyPr/>
        <a:lstStyle/>
        <a:p>
          <a:r>
            <a:rPr lang="en-US" baseline="0"/>
            <a:t>Amazon Linux</a:t>
          </a:r>
          <a:endParaRPr lang="en-US"/>
        </a:p>
      </dgm:t>
    </dgm:pt>
    <dgm:pt modelId="{61E4E5CF-E893-D24E-93F8-C2A1B0129BD4}" type="parTrans" cxnId="{C329CA91-C145-B842-A66A-102D42DE6123}">
      <dgm:prSet/>
      <dgm:spPr/>
      <dgm:t>
        <a:bodyPr/>
        <a:lstStyle/>
        <a:p>
          <a:endParaRPr lang="en-US"/>
        </a:p>
      </dgm:t>
    </dgm:pt>
    <dgm:pt modelId="{3DED41F7-AE39-A54B-9BE8-8F0FECC30546}" type="sibTrans" cxnId="{C329CA91-C145-B842-A66A-102D42DE6123}">
      <dgm:prSet/>
      <dgm:spPr/>
      <dgm:t>
        <a:bodyPr/>
        <a:lstStyle/>
        <a:p>
          <a:endParaRPr lang="en-US"/>
        </a:p>
      </dgm:t>
    </dgm:pt>
    <dgm:pt modelId="{CED61530-A5A8-C643-A8CE-B295C01985EB}">
      <dgm:prSet/>
      <dgm:spPr/>
      <dgm:t>
        <a:bodyPr/>
        <a:lstStyle/>
        <a:p>
          <a:r>
            <a:rPr lang="en-US" baseline="0"/>
            <a:t>Common Debian derivatives:</a:t>
          </a:r>
          <a:endParaRPr lang="en-US"/>
        </a:p>
      </dgm:t>
    </dgm:pt>
    <dgm:pt modelId="{D92A9FA3-2954-564B-B878-FDF4D76ECF12}" type="parTrans" cxnId="{36C5AEA8-4DFD-6A49-9731-3FE1E685B35D}">
      <dgm:prSet/>
      <dgm:spPr/>
      <dgm:t>
        <a:bodyPr/>
        <a:lstStyle/>
        <a:p>
          <a:endParaRPr lang="en-US"/>
        </a:p>
      </dgm:t>
    </dgm:pt>
    <dgm:pt modelId="{FCD5A6D9-12DF-2F41-95D1-30AAD45854B6}" type="sibTrans" cxnId="{36C5AEA8-4DFD-6A49-9731-3FE1E685B35D}">
      <dgm:prSet/>
      <dgm:spPr/>
      <dgm:t>
        <a:bodyPr/>
        <a:lstStyle/>
        <a:p>
          <a:endParaRPr lang="en-US"/>
        </a:p>
      </dgm:t>
    </dgm:pt>
    <dgm:pt modelId="{E334BBB2-4C52-124F-95EF-8B44B78CF24E}">
      <dgm:prSet/>
      <dgm:spPr/>
      <dgm:t>
        <a:bodyPr/>
        <a:lstStyle/>
        <a:p>
          <a:r>
            <a:rPr lang="en-US" baseline="0"/>
            <a:t>Ubuntu</a:t>
          </a:r>
          <a:endParaRPr lang="en-US"/>
        </a:p>
      </dgm:t>
    </dgm:pt>
    <dgm:pt modelId="{771E43F4-0D38-9347-94AB-00A78FF6BB36}" type="parTrans" cxnId="{7EAE4FC2-F9F3-8B46-8DAA-CDC18A64EBCB}">
      <dgm:prSet/>
      <dgm:spPr/>
      <dgm:t>
        <a:bodyPr/>
        <a:lstStyle/>
        <a:p>
          <a:endParaRPr lang="en-US"/>
        </a:p>
      </dgm:t>
    </dgm:pt>
    <dgm:pt modelId="{73C1D4D9-D391-0F46-89D2-9DAD19763A08}" type="sibTrans" cxnId="{7EAE4FC2-F9F3-8B46-8DAA-CDC18A64EBCB}">
      <dgm:prSet/>
      <dgm:spPr/>
      <dgm:t>
        <a:bodyPr/>
        <a:lstStyle/>
        <a:p>
          <a:endParaRPr lang="en-US"/>
        </a:p>
      </dgm:t>
    </dgm:pt>
    <dgm:pt modelId="{3ACF5616-4508-A74F-8102-2382877419DF}">
      <dgm:prSet/>
      <dgm:spPr/>
      <dgm:t>
        <a:bodyPr/>
        <a:lstStyle/>
        <a:p>
          <a:r>
            <a:rPr lang="en-US" baseline="0"/>
            <a:t>Linux Mint</a:t>
          </a:r>
          <a:endParaRPr lang="en-US"/>
        </a:p>
      </dgm:t>
    </dgm:pt>
    <dgm:pt modelId="{CB84C7C7-FCAA-4B44-9120-278FF00B90C5}" type="parTrans" cxnId="{65E7203C-9360-8547-8139-7B5AB5FEDCAE}">
      <dgm:prSet/>
      <dgm:spPr/>
      <dgm:t>
        <a:bodyPr/>
        <a:lstStyle/>
        <a:p>
          <a:endParaRPr lang="en-US"/>
        </a:p>
      </dgm:t>
    </dgm:pt>
    <dgm:pt modelId="{F7E403CA-DBAA-514D-9B89-52678681EE18}" type="sibTrans" cxnId="{65E7203C-9360-8547-8139-7B5AB5FEDCAE}">
      <dgm:prSet/>
      <dgm:spPr/>
      <dgm:t>
        <a:bodyPr/>
        <a:lstStyle/>
        <a:p>
          <a:endParaRPr lang="en-US"/>
        </a:p>
      </dgm:t>
    </dgm:pt>
    <dgm:pt modelId="{D404E15A-1D86-9A45-90BF-CE6048D88654}">
      <dgm:prSet/>
      <dgm:spPr/>
      <dgm:t>
        <a:bodyPr/>
        <a:lstStyle/>
        <a:p>
          <a:r>
            <a:rPr lang="en-US" baseline="0"/>
            <a:t>Kali Linux</a:t>
          </a:r>
          <a:endParaRPr lang="en-US"/>
        </a:p>
      </dgm:t>
    </dgm:pt>
    <dgm:pt modelId="{BF181D0F-BA65-0445-9F30-764CEDE398B5}" type="parTrans" cxnId="{84D863E4-D171-D142-9405-18E6C7AB3090}">
      <dgm:prSet/>
      <dgm:spPr/>
      <dgm:t>
        <a:bodyPr/>
        <a:lstStyle/>
        <a:p>
          <a:endParaRPr lang="en-US"/>
        </a:p>
      </dgm:t>
    </dgm:pt>
    <dgm:pt modelId="{12B8F150-37FE-7740-A238-091F3FCDBA29}" type="sibTrans" cxnId="{84D863E4-D171-D142-9405-18E6C7AB3090}">
      <dgm:prSet/>
      <dgm:spPr/>
      <dgm:t>
        <a:bodyPr/>
        <a:lstStyle/>
        <a:p>
          <a:endParaRPr lang="en-US"/>
        </a:p>
      </dgm:t>
    </dgm:pt>
    <dgm:pt modelId="{D327DF80-AD1B-B240-A947-5BA2D3FA8FE3}" type="pres">
      <dgm:prSet presAssocID="{9AFC9A74-EEE3-B14A-8B5D-C8F0B5AD15FD}" presName="linear" presStyleCnt="0">
        <dgm:presLayoutVars>
          <dgm:animLvl val="lvl"/>
          <dgm:resizeHandles val="exact"/>
        </dgm:presLayoutVars>
      </dgm:prSet>
      <dgm:spPr/>
    </dgm:pt>
    <dgm:pt modelId="{5339C207-E402-D141-85FB-1F2FFC865FD8}" type="pres">
      <dgm:prSet presAssocID="{A52D79AF-93D0-654F-A612-E964B767075F}" presName="parentText" presStyleLbl="node1" presStyleIdx="0" presStyleCnt="3">
        <dgm:presLayoutVars>
          <dgm:chMax val="0"/>
          <dgm:bulletEnabled val="1"/>
        </dgm:presLayoutVars>
      </dgm:prSet>
      <dgm:spPr/>
    </dgm:pt>
    <dgm:pt modelId="{42633D98-2DE2-FC44-9319-4DAA77D9F151}" type="pres">
      <dgm:prSet presAssocID="{914877EF-C48F-A240-B287-97FBD9D267CC}" presName="spacer" presStyleCnt="0"/>
      <dgm:spPr/>
    </dgm:pt>
    <dgm:pt modelId="{6415CFC9-79F5-344E-A28C-3151775A1CDD}" type="pres">
      <dgm:prSet presAssocID="{981C85F8-63FD-B546-8ACC-F41716507DC4}" presName="parentText" presStyleLbl="node1" presStyleIdx="1" presStyleCnt="3">
        <dgm:presLayoutVars>
          <dgm:chMax val="0"/>
          <dgm:bulletEnabled val="1"/>
        </dgm:presLayoutVars>
      </dgm:prSet>
      <dgm:spPr/>
    </dgm:pt>
    <dgm:pt modelId="{69AA598F-3F29-FA4D-AF61-BB3BF56394B1}" type="pres">
      <dgm:prSet presAssocID="{981C85F8-63FD-B546-8ACC-F41716507DC4}" presName="childText" presStyleLbl="revTx" presStyleIdx="0" presStyleCnt="2">
        <dgm:presLayoutVars>
          <dgm:bulletEnabled val="1"/>
        </dgm:presLayoutVars>
      </dgm:prSet>
      <dgm:spPr/>
    </dgm:pt>
    <dgm:pt modelId="{C5BC7F31-BBB4-1B4D-BCB4-1834706D1C4A}" type="pres">
      <dgm:prSet presAssocID="{CED61530-A5A8-C643-A8CE-B295C01985EB}" presName="parentText" presStyleLbl="node1" presStyleIdx="2" presStyleCnt="3">
        <dgm:presLayoutVars>
          <dgm:chMax val="0"/>
          <dgm:bulletEnabled val="1"/>
        </dgm:presLayoutVars>
      </dgm:prSet>
      <dgm:spPr/>
    </dgm:pt>
    <dgm:pt modelId="{267A6E7C-B9BE-964D-AA1E-207F19EF05B6}" type="pres">
      <dgm:prSet presAssocID="{CED61530-A5A8-C643-A8CE-B295C01985EB}" presName="childText" presStyleLbl="revTx" presStyleIdx="1" presStyleCnt="2">
        <dgm:presLayoutVars>
          <dgm:bulletEnabled val="1"/>
        </dgm:presLayoutVars>
      </dgm:prSet>
      <dgm:spPr/>
    </dgm:pt>
  </dgm:ptLst>
  <dgm:cxnLst>
    <dgm:cxn modelId="{4275B815-AA80-3E4E-94A5-0DD594C9DBB0}" type="presOf" srcId="{CED61530-A5A8-C643-A8CE-B295C01985EB}" destId="{C5BC7F31-BBB4-1B4D-BCB4-1834706D1C4A}" srcOrd="0" destOrd="0" presId="urn:microsoft.com/office/officeart/2005/8/layout/vList2"/>
    <dgm:cxn modelId="{26610A21-7109-7642-BC26-AACBD19DDEFD}" type="presOf" srcId="{9AFC9A74-EEE3-B14A-8B5D-C8F0B5AD15FD}" destId="{D327DF80-AD1B-B240-A947-5BA2D3FA8FE3}" srcOrd="0" destOrd="0" presId="urn:microsoft.com/office/officeart/2005/8/layout/vList2"/>
    <dgm:cxn modelId="{65E7203C-9360-8547-8139-7B5AB5FEDCAE}" srcId="{CED61530-A5A8-C643-A8CE-B295C01985EB}" destId="{3ACF5616-4508-A74F-8102-2382877419DF}" srcOrd="1" destOrd="0" parTransId="{CB84C7C7-FCAA-4B44-9120-278FF00B90C5}" sibTransId="{F7E403CA-DBAA-514D-9B89-52678681EE18}"/>
    <dgm:cxn modelId="{B8FE8346-4E91-FE45-B610-2C1A804431D1}" srcId="{981C85F8-63FD-B546-8ACC-F41716507DC4}" destId="{50FA9378-DFC9-674F-9542-26DD7D8D66E6}" srcOrd="1" destOrd="0" parTransId="{EB0F588F-3617-4043-898C-86560928EFAC}" sibTransId="{437F25D8-1652-DF4D-81B4-9D9BCDFC97A7}"/>
    <dgm:cxn modelId="{C4A02653-E255-F449-AF0D-10698DE4EF90}" srcId="{981C85F8-63FD-B546-8ACC-F41716507DC4}" destId="{CFBBBF1F-47BB-6B45-89D1-4A517937F678}" srcOrd="0" destOrd="0" parTransId="{0E48FC17-EE42-7D40-A3E3-294D4870C6CE}" sibTransId="{FEA09E9F-472F-654E-80F7-47E9507946A0}"/>
    <dgm:cxn modelId="{6085457F-5DEA-314B-B91B-AB77B216EF39}" type="presOf" srcId="{E334BBB2-4C52-124F-95EF-8B44B78CF24E}" destId="{267A6E7C-B9BE-964D-AA1E-207F19EF05B6}" srcOrd="0" destOrd="0" presId="urn:microsoft.com/office/officeart/2005/8/layout/vList2"/>
    <dgm:cxn modelId="{EAF0DE8B-94DF-B343-8324-29A3EDC0EA38}" type="presOf" srcId="{D404E15A-1D86-9A45-90BF-CE6048D88654}" destId="{267A6E7C-B9BE-964D-AA1E-207F19EF05B6}" srcOrd="0" destOrd="2" presId="urn:microsoft.com/office/officeart/2005/8/layout/vList2"/>
    <dgm:cxn modelId="{1250D08E-AD96-3B4C-A068-5296A4D0851D}" type="presOf" srcId="{086C00E0-2596-624E-8D42-04AD31C7C841}" destId="{69AA598F-3F29-FA4D-AF61-BB3BF56394B1}" srcOrd="0" destOrd="2" presId="urn:microsoft.com/office/officeart/2005/8/layout/vList2"/>
    <dgm:cxn modelId="{58BF9F90-F51E-2E46-841B-DDE4AA783955}" type="presOf" srcId="{50FA9378-DFC9-674F-9542-26DD7D8D66E6}" destId="{69AA598F-3F29-FA4D-AF61-BB3BF56394B1}" srcOrd="0" destOrd="1" presId="urn:microsoft.com/office/officeart/2005/8/layout/vList2"/>
    <dgm:cxn modelId="{C329CA91-C145-B842-A66A-102D42DE6123}" srcId="{981C85F8-63FD-B546-8ACC-F41716507DC4}" destId="{086C00E0-2596-624E-8D42-04AD31C7C841}" srcOrd="2" destOrd="0" parTransId="{61E4E5CF-E893-D24E-93F8-C2A1B0129BD4}" sibTransId="{3DED41F7-AE39-A54B-9BE8-8F0FECC30546}"/>
    <dgm:cxn modelId="{F48C06A6-9881-A546-BA28-633D04DB0EBD}" srcId="{9AFC9A74-EEE3-B14A-8B5D-C8F0B5AD15FD}" destId="{981C85F8-63FD-B546-8ACC-F41716507DC4}" srcOrd="1" destOrd="0" parTransId="{C0546962-8848-294B-8495-782E97D48BC8}" sibTransId="{4D7EBCE5-DD7F-414D-8EB4-971DECD57AC4}"/>
    <dgm:cxn modelId="{36C5AEA8-4DFD-6A49-9731-3FE1E685B35D}" srcId="{9AFC9A74-EEE3-B14A-8B5D-C8F0B5AD15FD}" destId="{CED61530-A5A8-C643-A8CE-B295C01985EB}" srcOrd="2" destOrd="0" parTransId="{D92A9FA3-2954-564B-B878-FDF4D76ECF12}" sibTransId="{FCD5A6D9-12DF-2F41-95D1-30AAD45854B6}"/>
    <dgm:cxn modelId="{8C2506AA-4922-F742-B77D-653314F46D0F}" type="presOf" srcId="{981C85F8-63FD-B546-8ACC-F41716507DC4}" destId="{6415CFC9-79F5-344E-A28C-3151775A1CDD}" srcOrd="0" destOrd="0" presId="urn:microsoft.com/office/officeart/2005/8/layout/vList2"/>
    <dgm:cxn modelId="{7EAE4FC2-F9F3-8B46-8DAA-CDC18A64EBCB}" srcId="{CED61530-A5A8-C643-A8CE-B295C01985EB}" destId="{E334BBB2-4C52-124F-95EF-8B44B78CF24E}" srcOrd="0" destOrd="0" parTransId="{771E43F4-0D38-9347-94AB-00A78FF6BB36}" sibTransId="{73C1D4D9-D391-0F46-89D2-9DAD19763A08}"/>
    <dgm:cxn modelId="{6103F9C8-5887-E343-9EEB-DEC61A48B89A}" type="presOf" srcId="{CFBBBF1F-47BB-6B45-89D1-4A517937F678}" destId="{69AA598F-3F29-FA4D-AF61-BB3BF56394B1}" srcOrd="0" destOrd="0" presId="urn:microsoft.com/office/officeart/2005/8/layout/vList2"/>
    <dgm:cxn modelId="{20353CCE-386B-B145-BF86-3DBC5A6CAED4}" type="presOf" srcId="{3ACF5616-4508-A74F-8102-2382877419DF}" destId="{267A6E7C-B9BE-964D-AA1E-207F19EF05B6}" srcOrd="0" destOrd="1" presId="urn:microsoft.com/office/officeart/2005/8/layout/vList2"/>
    <dgm:cxn modelId="{5A5B31DC-6C4C-4B4D-8CE8-6A949ECCC60D}" srcId="{9AFC9A74-EEE3-B14A-8B5D-C8F0B5AD15FD}" destId="{A52D79AF-93D0-654F-A612-E964B767075F}" srcOrd="0" destOrd="0" parTransId="{BE7BB8FA-90FB-3847-B7E2-B752436AA6F7}" sibTransId="{914877EF-C48F-A240-B287-97FBD9D267CC}"/>
    <dgm:cxn modelId="{84D863E4-D171-D142-9405-18E6C7AB3090}" srcId="{CED61530-A5A8-C643-A8CE-B295C01985EB}" destId="{D404E15A-1D86-9A45-90BF-CE6048D88654}" srcOrd="2" destOrd="0" parTransId="{BF181D0F-BA65-0445-9F30-764CEDE398B5}" sibTransId="{12B8F150-37FE-7740-A238-091F3FCDBA29}"/>
    <dgm:cxn modelId="{D6CD32FC-FB34-3243-AA9E-DA3BC06A62E5}" type="presOf" srcId="{A52D79AF-93D0-654F-A612-E964B767075F}" destId="{5339C207-E402-D141-85FB-1F2FFC865FD8}" srcOrd="0" destOrd="0" presId="urn:microsoft.com/office/officeart/2005/8/layout/vList2"/>
    <dgm:cxn modelId="{6E12D45D-5602-6942-B629-9D3D5B4A97E0}" type="presParOf" srcId="{D327DF80-AD1B-B240-A947-5BA2D3FA8FE3}" destId="{5339C207-E402-D141-85FB-1F2FFC865FD8}" srcOrd="0" destOrd="0" presId="urn:microsoft.com/office/officeart/2005/8/layout/vList2"/>
    <dgm:cxn modelId="{572AA13E-0A51-474C-A6A2-0C6ED86222B0}" type="presParOf" srcId="{D327DF80-AD1B-B240-A947-5BA2D3FA8FE3}" destId="{42633D98-2DE2-FC44-9319-4DAA77D9F151}" srcOrd="1" destOrd="0" presId="urn:microsoft.com/office/officeart/2005/8/layout/vList2"/>
    <dgm:cxn modelId="{C77514C2-F06E-8949-A35A-7E9C8A063EE2}" type="presParOf" srcId="{D327DF80-AD1B-B240-A947-5BA2D3FA8FE3}" destId="{6415CFC9-79F5-344E-A28C-3151775A1CDD}" srcOrd="2" destOrd="0" presId="urn:microsoft.com/office/officeart/2005/8/layout/vList2"/>
    <dgm:cxn modelId="{D385C0C4-E084-2C4B-A003-B0C72940F78A}" type="presParOf" srcId="{D327DF80-AD1B-B240-A947-5BA2D3FA8FE3}" destId="{69AA598F-3F29-FA4D-AF61-BB3BF56394B1}" srcOrd="3" destOrd="0" presId="urn:microsoft.com/office/officeart/2005/8/layout/vList2"/>
    <dgm:cxn modelId="{D4429652-33DF-0B49-A850-B21B465C8163}" type="presParOf" srcId="{D327DF80-AD1B-B240-A947-5BA2D3FA8FE3}" destId="{C5BC7F31-BBB4-1B4D-BCB4-1834706D1C4A}" srcOrd="4" destOrd="0" presId="urn:microsoft.com/office/officeart/2005/8/layout/vList2"/>
    <dgm:cxn modelId="{3F8B04B1-3FF2-DA47-9AF4-61F9D131096B}" type="presParOf" srcId="{D327DF80-AD1B-B240-A947-5BA2D3FA8FE3}" destId="{267A6E7C-B9BE-964D-AA1E-207F19EF05B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3A81F2D-D239-894B-B6FB-1CBB6521939D}"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67AACCCF-D20E-D24A-BEEE-68BFCFDA6349}">
      <dgm:prSet/>
      <dgm:spPr/>
      <dgm:t>
        <a:bodyPr/>
        <a:lstStyle/>
        <a:p>
          <a:r>
            <a:rPr lang="en-US" baseline="0"/>
            <a:t>Designed for use on Amazon Web Services (AWS) virtual machines</a:t>
          </a:r>
          <a:endParaRPr lang="en-US"/>
        </a:p>
      </dgm:t>
    </dgm:pt>
    <dgm:pt modelId="{4669A5EA-2DE6-5F4C-8D65-FBA1AD92F3FF}" type="parTrans" cxnId="{E9308487-F3B0-E042-ACA8-184B71DB4F36}">
      <dgm:prSet/>
      <dgm:spPr/>
      <dgm:t>
        <a:bodyPr/>
        <a:lstStyle/>
        <a:p>
          <a:endParaRPr lang="en-US"/>
        </a:p>
      </dgm:t>
    </dgm:pt>
    <dgm:pt modelId="{15CD93DA-ECE9-2546-AF02-EC57FCF9A180}" type="sibTrans" cxnId="{E9308487-F3B0-E042-ACA8-184B71DB4F36}">
      <dgm:prSet/>
      <dgm:spPr/>
      <dgm:t>
        <a:bodyPr/>
        <a:lstStyle/>
        <a:p>
          <a:endParaRPr lang="en-US"/>
        </a:p>
      </dgm:t>
    </dgm:pt>
    <dgm:pt modelId="{4D81498D-DAFC-F949-AFC6-B791EBD45BF1}">
      <dgm:prSet/>
      <dgm:spPr/>
      <dgm:t>
        <a:bodyPr/>
        <a:lstStyle/>
        <a:p>
          <a:r>
            <a:rPr lang="en-US" baseline="0"/>
            <a:t>Enterprise-class Linux distribution</a:t>
          </a:r>
          <a:endParaRPr lang="en-US"/>
        </a:p>
      </dgm:t>
    </dgm:pt>
    <dgm:pt modelId="{BF1AF84B-0E7B-334E-B294-D4295233B607}" type="parTrans" cxnId="{163B5F92-90FD-E842-80F6-6DEA80695C55}">
      <dgm:prSet/>
      <dgm:spPr/>
      <dgm:t>
        <a:bodyPr/>
        <a:lstStyle/>
        <a:p>
          <a:endParaRPr lang="en-US"/>
        </a:p>
      </dgm:t>
    </dgm:pt>
    <dgm:pt modelId="{DD621B7C-52EE-1A4C-9E9B-D5FBDF68F9B9}" type="sibTrans" cxnId="{163B5F92-90FD-E842-80F6-6DEA80695C55}">
      <dgm:prSet/>
      <dgm:spPr/>
      <dgm:t>
        <a:bodyPr/>
        <a:lstStyle/>
        <a:p>
          <a:endParaRPr lang="en-US"/>
        </a:p>
      </dgm:t>
    </dgm:pt>
    <dgm:pt modelId="{4B4215F0-8AE1-2744-A260-07E689C6B51B}">
      <dgm:prSet/>
      <dgm:spPr/>
      <dgm:t>
        <a:bodyPr/>
        <a:lstStyle/>
        <a:p>
          <a:r>
            <a:rPr lang="en-US" baseline="0"/>
            <a:t>Derived from Red Hat Enterprise Linux (RHEL)</a:t>
          </a:r>
          <a:endParaRPr lang="en-US"/>
        </a:p>
      </dgm:t>
    </dgm:pt>
    <dgm:pt modelId="{BCE290F1-C8E0-AA4E-AC51-D09BAC37C1A8}" type="parTrans" cxnId="{39789C64-46B8-B84D-909B-7E788C02EFBB}">
      <dgm:prSet/>
      <dgm:spPr/>
      <dgm:t>
        <a:bodyPr/>
        <a:lstStyle/>
        <a:p>
          <a:endParaRPr lang="en-US"/>
        </a:p>
      </dgm:t>
    </dgm:pt>
    <dgm:pt modelId="{689D82B7-11EB-D143-997D-17E83E1009BB}" type="sibTrans" cxnId="{39789C64-46B8-B84D-909B-7E788C02EFBB}">
      <dgm:prSet/>
      <dgm:spPr/>
      <dgm:t>
        <a:bodyPr/>
        <a:lstStyle/>
        <a:p>
          <a:endParaRPr lang="en-US"/>
        </a:p>
      </dgm:t>
    </dgm:pt>
    <dgm:pt modelId="{00BF6EF5-8423-8545-8949-E0CF591CFAE2}" type="pres">
      <dgm:prSet presAssocID="{53A81F2D-D239-894B-B6FB-1CBB6521939D}" presName="diagram" presStyleCnt="0">
        <dgm:presLayoutVars>
          <dgm:dir/>
          <dgm:resizeHandles val="exact"/>
        </dgm:presLayoutVars>
      </dgm:prSet>
      <dgm:spPr/>
    </dgm:pt>
    <dgm:pt modelId="{12B3A709-DAB2-FA4A-9E31-1C743261DEDC}" type="pres">
      <dgm:prSet presAssocID="{67AACCCF-D20E-D24A-BEEE-68BFCFDA6349}" presName="node" presStyleLbl="node1" presStyleIdx="0" presStyleCnt="3">
        <dgm:presLayoutVars>
          <dgm:bulletEnabled val="1"/>
        </dgm:presLayoutVars>
      </dgm:prSet>
      <dgm:spPr/>
    </dgm:pt>
    <dgm:pt modelId="{44AC2724-E142-4D4B-8870-517DA8FA8F08}" type="pres">
      <dgm:prSet presAssocID="{15CD93DA-ECE9-2546-AF02-EC57FCF9A180}" presName="sibTrans" presStyleCnt="0"/>
      <dgm:spPr/>
    </dgm:pt>
    <dgm:pt modelId="{6EEB5302-D453-9D49-9569-D3A0EEDB540A}" type="pres">
      <dgm:prSet presAssocID="{4D81498D-DAFC-F949-AFC6-B791EBD45BF1}" presName="node" presStyleLbl="node1" presStyleIdx="1" presStyleCnt="3">
        <dgm:presLayoutVars>
          <dgm:bulletEnabled val="1"/>
        </dgm:presLayoutVars>
      </dgm:prSet>
      <dgm:spPr/>
    </dgm:pt>
    <dgm:pt modelId="{3CBA555B-9777-4F48-9858-01DA4F096A31}" type="pres">
      <dgm:prSet presAssocID="{DD621B7C-52EE-1A4C-9E9B-D5FBDF68F9B9}" presName="sibTrans" presStyleCnt="0"/>
      <dgm:spPr/>
    </dgm:pt>
    <dgm:pt modelId="{4610EFAA-3BD8-124E-8AD0-A20141745CDA}" type="pres">
      <dgm:prSet presAssocID="{4B4215F0-8AE1-2744-A260-07E689C6B51B}" presName="node" presStyleLbl="node1" presStyleIdx="2" presStyleCnt="3">
        <dgm:presLayoutVars>
          <dgm:bulletEnabled val="1"/>
        </dgm:presLayoutVars>
      </dgm:prSet>
      <dgm:spPr/>
    </dgm:pt>
  </dgm:ptLst>
  <dgm:cxnLst>
    <dgm:cxn modelId="{39789C64-46B8-B84D-909B-7E788C02EFBB}" srcId="{53A81F2D-D239-894B-B6FB-1CBB6521939D}" destId="{4B4215F0-8AE1-2744-A260-07E689C6B51B}" srcOrd="2" destOrd="0" parTransId="{BCE290F1-C8E0-AA4E-AC51-D09BAC37C1A8}" sibTransId="{689D82B7-11EB-D143-997D-17E83E1009BB}"/>
    <dgm:cxn modelId="{E9308487-F3B0-E042-ACA8-184B71DB4F36}" srcId="{53A81F2D-D239-894B-B6FB-1CBB6521939D}" destId="{67AACCCF-D20E-D24A-BEEE-68BFCFDA6349}" srcOrd="0" destOrd="0" parTransId="{4669A5EA-2DE6-5F4C-8D65-FBA1AD92F3FF}" sibTransId="{15CD93DA-ECE9-2546-AF02-EC57FCF9A180}"/>
    <dgm:cxn modelId="{6804808A-79AD-CC43-9725-F06E36D4050F}" type="presOf" srcId="{53A81F2D-D239-894B-B6FB-1CBB6521939D}" destId="{00BF6EF5-8423-8545-8949-E0CF591CFAE2}" srcOrd="0" destOrd="0" presId="urn:microsoft.com/office/officeart/2005/8/layout/default"/>
    <dgm:cxn modelId="{163B5F92-90FD-E842-80F6-6DEA80695C55}" srcId="{53A81F2D-D239-894B-B6FB-1CBB6521939D}" destId="{4D81498D-DAFC-F949-AFC6-B791EBD45BF1}" srcOrd="1" destOrd="0" parTransId="{BF1AF84B-0E7B-334E-B294-D4295233B607}" sibTransId="{DD621B7C-52EE-1A4C-9E9B-D5FBDF68F9B9}"/>
    <dgm:cxn modelId="{C6620DAB-D36E-E443-BC0E-5EC7FBA5758B}" type="presOf" srcId="{4B4215F0-8AE1-2744-A260-07E689C6B51B}" destId="{4610EFAA-3BD8-124E-8AD0-A20141745CDA}" srcOrd="0" destOrd="0" presId="urn:microsoft.com/office/officeart/2005/8/layout/default"/>
    <dgm:cxn modelId="{C79F88B5-7517-2E4F-AED7-87AA3AF1A9D8}" type="presOf" srcId="{67AACCCF-D20E-D24A-BEEE-68BFCFDA6349}" destId="{12B3A709-DAB2-FA4A-9E31-1C743261DEDC}" srcOrd="0" destOrd="0" presId="urn:microsoft.com/office/officeart/2005/8/layout/default"/>
    <dgm:cxn modelId="{578F35D4-2287-EB4F-B866-C28AE59F5AFB}" type="presOf" srcId="{4D81498D-DAFC-F949-AFC6-B791EBD45BF1}" destId="{6EEB5302-D453-9D49-9569-D3A0EEDB540A}" srcOrd="0" destOrd="0" presId="urn:microsoft.com/office/officeart/2005/8/layout/default"/>
    <dgm:cxn modelId="{EBCA007C-4AF1-8E4B-A380-6581A61245A3}" type="presParOf" srcId="{00BF6EF5-8423-8545-8949-E0CF591CFAE2}" destId="{12B3A709-DAB2-FA4A-9E31-1C743261DEDC}" srcOrd="0" destOrd="0" presId="urn:microsoft.com/office/officeart/2005/8/layout/default"/>
    <dgm:cxn modelId="{CCB03360-B3B6-6641-8005-790815A51652}" type="presParOf" srcId="{00BF6EF5-8423-8545-8949-E0CF591CFAE2}" destId="{44AC2724-E142-4D4B-8870-517DA8FA8F08}" srcOrd="1" destOrd="0" presId="urn:microsoft.com/office/officeart/2005/8/layout/default"/>
    <dgm:cxn modelId="{2ABDDF26-568F-7842-9A7E-320E3FD71698}" type="presParOf" srcId="{00BF6EF5-8423-8545-8949-E0CF591CFAE2}" destId="{6EEB5302-D453-9D49-9569-D3A0EEDB540A}" srcOrd="2" destOrd="0" presId="urn:microsoft.com/office/officeart/2005/8/layout/default"/>
    <dgm:cxn modelId="{162EBE3C-C3F1-2341-B894-05E3982EE3B2}" type="presParOf" srcId="{00BF6EF5-8423-8545-8949-E0CF591CFAE2}" destId="{3CBA555B-9777-4F48-9858-01DA4F096A31}" srcOrd="3" destOrd="0" presId="urn:microsoft.com/office/officeart/2005/8/layout/default"/>
    <dgm:cxn modelId="{B2B2C240-662F-CC41-9704-D92F7267DCD2}" type="presParOf" srcId="{00BF6EF5-8423-8545-8949-E0CF591CFAE2}" destId="{4610EFAA-3BD8-124E-8AD0-A20141745CD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EB07510-AC84-0E48-B1A7-C41BD2B46E33}" type="doc">
      <dgm:prSet loTypeId="urn:microsoft.com/office/officeart/2008/layout/VerticalCurvedList" loCatId="list" qsTypeId="urn:microsoft.com/office/officeart/2005/8/quickstyle/simple1" qsCatId="simple" csTypeId="urn:microsoft.com/office/officeart/2005/8/colors/accent4_4" csCatId="accent4" phldr="1"/>
      <dgm:spPr/>
      <dgm:t>
        <a:bodyPr/>
        <a:lstStyle/>
        <a:p>
          <a:endParaRPr lang="en-US"/>
        </a:p>
      </dgm:t>
    </dgm:pt>
    <dgm:pt modelId="{B60430AE-DA33-1C4F-9E89-FD6B0C83FA09}">
      <dgm:prSet/>
      <dgm:spPr/>
      <dgm:t>
        <a:bodyPr/>
        <a:lstStyle/>
        <a:p>
          <a:r>
            <a:rPr lang="en-US" baseline="0"/>
            <a:t>Very common and very popular Linux distribution</a:t>
          </a:r>
          <a:endParaRPr lang="en-US"/>
        </a:p>
      </dgm:t>
    </dgm:pt>
    <dgm:pt modelId="{CE1CCD49-CC65-4147-9551-353CF25DEF3E}" type="parTrans" cxnId="{57FDE035-B535-5845-A85F-E49F90D7298F}">
      <dgm:prSet/>
      <dgm:spPr/>
      <dgm:t>
        <a:bodyPr/>
        <a:lstStyle/>
        <a:p>
          <a:endParaRPr lang="en-US"/>
        </a:p>
      </dgm:t>
    </dgm:pt>
    <dgm:pt modelId="{DA442B2E-2AF7-1946-8F1E-03401984EF75}" type="sibTrans" cxnId="{57FDE035-B535-5845-A85F-E49F90D7298F}">
      <dgm:prSet/>
      <dgm:spPr/>
      <dgm:t>
        <a:bodyPr/>
        <a:lstStyle/>
        <a:p>
          <a:endParaRPr lang="en-US"/>
        </a:p>
      </dgm:t>
    </dgm:pt>
    <dgm:pt modelId="{4EB9AD59-BF60-0341-AAD8-1BC3F4EC4B1F}">
      <dgm:prSet/>
      <dgm:spPr/>
      <dgm:t>
        <a:bodyPr/>
        <a:lstStyle/>
        <a:p>
          <a:r>
            <a:rPr lang="en-US" baseline="0"/>
            <a:t>Easy and flexible</a:t>
          </a:r>
          <a:endParaRPr lang="en-US"/>
        </a:p>
      </dgm:t>
    </dgm:pt>
    <dgm:pt modelId="{84229A43-FC98-A443-A85D-966CC22E216D}" type="parTrans" cxnId="{66E5D0A1-A152-6146-BA5A-3EED16DD6AA8}">
      <dgm:prSet/>
      <dgm:spPr/>
      <dgm:t>
        <a:bodyPr/>
        <a:lstStyle/>
        <a:p>
          <a:endParaRPr lang="en-US"/>
        </a:p>
      </dgm:t>
    </dgm:pt>
    <dgm:pt modelId="{DDFA8604-4B86-9A47-A1C6-D12577BE6CF7}" type="sibTrans" cxnId="{66E5D0A1-A152-6146-BA5A-3EED16DD6AA8}">
      <dgm:prSet/>
      <dgm:spPr/>
      <dgm:t>
        <a:bodyPr/>
        <a:lstStyle/>
        <a:p>
          <a:endParaRPr lang="en-US"/>
        </a:p>
      </dgm:t>
    </dgm:pt>
    <dgm:pt modelId="{63255C55-04B4-D449-8C1B-FCF6EBC9E2C8}">
      <dgm:prSet/>
      <dgm:spPr/>
      <dgm:t>
        <a:bodyPr/>
        <a:lstStyle/>
        <a:p>
          <a:r>
            <a:rPr lang="en-US" baseline="0"/>
            <a:t>Great Linux distribution for home use or for those new to Linux</a:t>
          </a:r>
          <a:endParaRPr lang="en-US"/>
        </a:p>
      </dgm:t>
    </dgm:pt>
    <dgm:pt modelId="{847973DD-8E36-254C-BDA2-9DB65ABE8A6C}" type="parTrans" cxnId="{D539D1CA-6260-544B-AD07-D330FA9D4114}">
      <dgm:prSet/>
      <dgm:spPr/>
      <dgm:t>
        <a:bodyPr/>
        <a:lstStyle/>
        <a:p>
          <a:endParaRPr lang="en-US"/>
        </a:p>
      </dgm:t>
    </dgm:pt>
    <dgm:pt modelId="{68E09078-2C25-5C4E-A11D-7225205630BA}" type="sibTrans" cxnId="{D539D1CA-6260-544B-AD07-D330FA9D4114}">
      <dgm:prSet/>
      <dgm:spPr/>
      <dgm:t>
        <a:bodyPr/>
        <a:lstStyle/>
        <a:p>
          <a:endParaRPr lang="en-US"/>
        </a:p>
      </dgm:t>
    </dgm:pt>
    <dgm:pt modelId="{10FD818F-A57F-6F40-A982-FEADF96A9E09}" type="pres">
      <dgm:prSet presAssocID="{AEB07510-AC84-0E48-B1A7-C41BD2B46E33}" presName="Name0" presStyleCnt="0">
        <dgm:presLayoutVars>
          <dgm:chMax val="7"/>
          <dgm:chPref val="7"/>
          <dgm:dir/>
        </dgm:presLayoutVars>
      </dgm:prSet>
      <dgm:spPr/>
    </dgm:pt>
    <dgm:pt modelId="{388E153C-97BA-E744-B2D5-B8DCA08E1690}" type="pres">
      <dgm:prSet presAssocID="{AEB07510-AC84-0E48-B1A7-C41BD2B46E33}" presName="Name1" presStyleCnt="0"/>
      <dgm:spPr/>
    </dgm:pt>
    <dgm:pt modelId="{0C5FB6BD-3633-C84F-9F10-C57F0129EB97}" type="pres">
      <dgm:prSet presAssocID="{AEB07510-AC84-0E48-B1A7-C41BD2B46E33}" presName="cycle" presStyleCnt="0"/>
      <dgm:spPr/>
    </dgm:pt>
    <dgm:pt modelId="{B7E43F94-7BDE-F149-85E4-A15FA19F3896}" type="pres">
      <dgm:prSet presAssocID="{AEB07510-AC84-0E48-B1A7-C41BD2B46E33}" presName="srcNode" presStyleLbl="node1" presStyleIdx="0" presStyleCnt="3"/>
      <dgm:spPr/>
    </dgm:pt>
    <dgm:pt modelId="{0AFA1DD3-F0B1-6F4F-9D28-7C1700B9A90A}" type="pres">
      <dgm:prSet presAssocID="{AEB07510-AC84-0E48-B1A7-C41BD2B46E33}" presName="conn" presStyleLbl="parChTrans1D2" presStyleIdx="0" presStyleCnt="1"/>
      <dgm:spPr/>
    </dgm:pt>
    <dgm:pt modelId="{176015BB-C504-8546-9481-C06FC297127D}" type="pres">
      <dgm:prSet presAssocID="{AEB07510-AC84-0E48-B1A7-C41BD2B46E33}" presName="extraNode" presStyleLbl="node1" presStyleIdx="0" presStyleCnt="3"/>
      <dgm:spPr/>
    </dgm:pt>
    <dgm:pt modelId="{5F2E633F-F1B6-CE41-976E-2C0AA73B4502}" type="pres">
      <dgm:prSet presAssocID="{AEB07510-AC84-0E48-B1A7-C41BD2B46E33}" presName="dstNode" presStyleLbl="node1" presStyleIdx="0" presStyleCnt="3"/>
      <dgm:spPr/>
    </dgm:pt>
    <dgm:pt modelId="{5DA61360-2ADA-0943-B9EE-830F975746BA}" type="pres">
      <dgm:prSet presAssocID="{B60430AE-DA33-1C4F-9E89-FD6B0C83FA09}" presName="text_1" presStyleLbl="node1" presStyleIdx="0" presStyleCnt="3">
        <dgm:presLayoutVars>
          <dgm:bulletEnabled val="1"/>
        </dgm:presLayoutVars>
      </dgm:prSet>
      <dgm:spPr/>
    </dgm:pt>
    <dgm:pt modelId="{F262BBB0-5549-D840-B64B-BC59211386CF}" type="pres">
      <dgm:prSet presAssocID="{B60430AE-DA33-1C4F-9E89-FD6B0C83FA09}" presName="accent_1" presStyleCnt="0"/>
      <dgm:spPr/>
    </dgm:pt>
    <dgm:pt modelId="{D3F815C1-F4B2-A446-B405-BA5C51A4DFE9}" type="pres">
      <dgm:prSet presAssocID="{B60430AE-DA33-1C4F-9E89-FD6B0C83FA09}" presName="accentRepeatNode" presStyleLbl="solidFgAcc1" presStyleIdx="0" presStyleCnt="3"/>
      <dgm:spPr/>
    </dgm:pt>
    <dgm:pt modelId="{E2D34268-025C-0241-BA90-6E4D38398D86}" type="pres">
      <dgm:prSet presAssocID="{4EB9AD59-BF60-0341-AAD8-1BC3F4EC4B1F}" presName="text_2" presStyleLbl="node1" presStyleIdx="1" presStyleCnt="3">
        <dgm:presLayoutVars>
          <dgm:bulletEnabled val="1"/>
        </dgm:presLayoutVars>
      </dgm:prSet>
      <dgm:spPr/>
    </dgm:pt>
    <dgm:pt modelId="{B4902290-4B00-2541-9357-6385EB9EEB10}" type="pres">
      <dgm:prSet presAssocID="{4EB9AD59-BF60-0341-AAD8-1BC3F4EC4B1F}" presName="accent_2" presStyleCnt="0"/>
      <dgm:spPr/>
    </dgm:pt>
    <dgm:pt modelId="{F35ED01F-881C-FF49-88EA-D15A3EA9A374}" type="pres">
      <dgm:prSet presAssocID="{4EB9AD59-BF60-0341-AAD8-1BC3F4EC4B1F}" presName="accentRepeatNode" presStyleLbl="solidFgAcc1" presStyleIdx="1" presStyleCnt="3"/>
      <dgm:spPr/>
    </dgm:pt>
    <dgm:pt modelId="{9F68B3E9-8B59-0841-9B8A-FD287745DF64}" type="pres">
      <dgm:prSet presAssocID="{63255C55-04B4-D449-8C1B-FCF6EBC9E2C8}" presName="text_3" presStyleLbl="node1" presStyleIdx="2" presStyleCnt="3">
        <dgm:presLayoutVars>
          <dgm:bulletEnabled val="1"/>
        </dgm:presLayoutVars>
      </dgm:prSet>
      <dgm:spPr/>
    </dgm:pt>
    <dgm:pt modelId="{67E9C4D7-7EFF-2C4F-984B-AAA2EFE3A3B2}" type="pres">
      <dgm:prSet presAssocID="{63255C55-04B4-D449-8C1B-FCF6EBC9E2C8}" presName="accent_3" presStyleCnt="0"/>
      <dgm:spPr/>
    </dgm:pt>
    <dgm:pt modelId="{277A2970-1B87-754E-A608-A778EA622AB4}" type="pres">
      <dgm:prSet presAssocID="{63255C55-04B4-D449-8C1B-FCF6EBC9E2C8}" presName="accentRepeatNode" presStyleLbl="solidFgAcc1" presStyleIdx="2" presStyleCnt="3"/>
      <dgm:spPr/>
    </dgm:pt>
  </dgm:ptLst>
  <dgm:cxnLst>
    <dgm:cxn modelId="{57FDE035-B535-5845-A85F-E49F90D7298F}" srcId="{AEB07510-AC84-0E48-B1A7-C41BD2B46E33}" destId="{B60430AE-DA33-1C4F-9E89-FD6B0C83FA09}" srcOrd="0" destOrd="0" parTransId="{CE1CCD49-CC65-4147-9551-353CF25DEF3E}" sibTransId="{DA442B2E-2AF7-1946-8F1E-03401984EF75}"/>
    <dgm:cxn modelId="{96AB123C-AC7C-D643-8283-EFB74D7F07F7}" type="presOf" srcId="{4EB9AD59-BF60-0341-AAD8-1BC3F4EC4B1F}" destId="{E2D34268-025C-0241-BA90-6E4D38398D86}" srcOrd="0" destOrd="0" presId="urn:microsoft.com/office/officeart/2008/layout/VerticalCurvedList"/>
    <dgm:cxn modelId="{67D4E470-16AD-B44F-9A7C-F7952D9BA7E4}" type="presOf" srcId="{B60430AE-DA33-1C4F-9E89-FD6B0C83FA09}" destId="{5DA61360-2ADA-0943-B9EE-830F975746BA}" srcOrd="0" destOrd="0" presId="urn:microsoft.com/office/officeart/2008/layout/VerticalCurvedList"/>
    <dgm:cxn modelId="{73330E9E-22C9-F146-BCAE-064DD5C429DA}" type="presOf" srcId="{DA442B2E-2AF7-1946-8F1E-03401984EF75}" destId="{0AFA1DD3-F0B1-6F4F-9D28-7C1700B9A90A}" srcOrd="0" destOrd="0" presId="urn:microsoft.com/office/officeart/2008/layout/VerticalCurvedList"/>
    <dgm:cxn modelId="{66E5D0A1-A152-6146-BA5A-3EED16DD6AA8}" srcId="{AEB07510-AC84-0E48-B1A7-C41BD2B46E33}" destId="{4EB9AD59-BF60-0341-AAD8-1BC3F4EC4B1F}" srcOrd="1" destOrd="0" parTransId="{84229A43-FC98-A443-A85D-966CC22E216D}" sibTransId="{DDFA8604-4B86-9A47-A1C6-D12577BE6CF7}"/>
    <dgm:cxn modelId="{65575FBA-F83E-0C44-AB42-E3BA4324289B}" type="presOf" srcId="{AEB07510-AC84-0E48-B1A7-C41BD2B46E33}" destId="{10FD818F-A57F-6F40-A982-FEADF96A9E09}" srcOrd="0" destOrd="0" presId="urn:microsoft.com/office/officeart/2008/layout/VerticalCurvedList"/>
    <dgm:cxn modelId="{D539D1CA-6260-544B-AD07-D330FA9D4114}" srcId="{AEB07510-AC84-0E48-B1A7-C41BD2B46E33}" destId="{63255C55-04B4-D449-8C1B-FCF6EBC9E2C8}" srcOrd="2" destOrd="0" parTransId="{847973DD-8E36-254C-BDA2-9DB65ABE8A6C}" sibTransId="{68E09078-2C25-5C4E-A11D-7225205630BA}"/>
    <dgm:cxn modelId="{D2ECECFA-AEEC-6244-9BE5-2F097F2D2695}" type="presOf" srcId="{63255C55-04B4-D449-8C1B-FCF6EBC9E2C8}" destId="{9F68B3E9-8B59-0841-9B8A-FD287745DF64}" srcOrd="0" destOrd="0" presId="urn:microsoft.com/office/officeart/2008/layout/VerticalCurvedList"/>
    <dgm:cxn modelId="{1A642125-18F3-7840-AC00-12F65230C107}" type="presParOf" srcId="{10FD818F-A57F-6F40-A982-FEADF96A9E09}" destId="{388E153C-97BA-E744-B2D5-B8DCA08E1690}" srcOrd="0" destOrd="0" presId="urn:microsoft.com/office/officeart/2008/layout/VerticalCurvedList"/>
    <dgm:cxn modelId="{3E416605-4CB4-2E45-9387-2B2B10C809A5}" type="presParOf" srcId="{388E153C-97BA-E744-B2D5-B8DCA08E1690}" destId="{0C5FB6BD-3633-C84F-9F10-C57F0129EB97}" srcOrd="0" destOrd="0" presId="urn:microsoft.com/office/officeart/2008/layout/VerticalCurvedList"/>
    <dgm:cxn modelId="{5F705599-8B56-8A41-96C8-0DD5257DFAD0}" type="presParOf" srcId="{0C5FB6BD-3633-C84F-9F10-C57F0129EB97}" destId="{B7E43F94-7BDE-F149-85E4-A15FA19F3896}" srcOrd="0" destOrd="0" presId="urn:microsoft.com/office/officeart/2008/layout/VerticalCurvedList"/>
    <dgm:cxn modelId="{F2BDF36C-F415-EB4E-89F7-701F212516DC}" type="presParOf" srcId="{0C5FB6BD-3633-C84F-9F10-C57F0129EB97}" destId="{0AFA1DD3-F0B1-6F4F-9D28-7C1700B9A90A}" srcOrd="1" destOrd="0" presId="urn:microsoft.com/office/officeart/2008/layout/VerticalCurvedList"/>
    <dgm:cxn modelId="{F1506A43-3471-F940-A6E3-B5233AFA00D4}" type="presParOf" srcId="{0C5FB6BD-3633-C84F-9F10-C57F0129EB97}" destId="{176015BB-C504-8546-9481-C06FC297127D}" srcOrd="2" destOrd="0" presId="urn:microsoft.com/office/officeart/2008/layout/VerticalCurvedList"/>
    <dgm:cxn modelId="{0F76D178-6950-084D-8FEB-B4B57F1B481E}" type="presParOf" srcId="{0C5FB6BD-3633-C84F-9F10-C57F0129EB97}" destId="{5F2E633F-F1B6-CE41-976E-2C0AA73B4502}" srcOrd="3" destOrd="0" presId="urn:microsoft.com/office/officeart/2008/layout/VerticalCurvedList"/>
    <dgm:cxn modelId="{2C37E493-EB08-8C48-B348-731DE13AD5EF}" type="presParOf" srcId="{388E153C-97BA-E744-B2D5-B8DCA08E1690}" destId="{5DA61360-2ADA-0943-B9EE-830F975746BA}" srcOrd="1" destOrd="0" presId="urn:microsoft.com/office/officeart/2008/layout/VerticalCurvedList"/>
    <dgm:cxn modelId="{4BF74008-4AA9-CD4B-80A0-FDAF3DA82CBB}" type="presParOf" srcId="{388E153C-97BA-E744-B2D5-B8DCA08E1690}" destId="{F262BBB0-5549-D840-B64B-BC59211386CF}" srcOrd="2" destOrd="0" presId="urn:microsoft.com/office/officeart/2008/layout/VerticalCurvedList"/>
    <dgm:cxn modelId="{52F63355-68ED-F448-95E0-D9BA17DAA29F}" type="presParOf" srcId="{F262BBB0-5549-D840-B64B-BC59211386CF}" destId="{D3F815C1-F4B2-A446-B405-BA5C51A4DFE9}" srcOrd="0" destOrd="0" presId="urn:microsoft.com/office/officeart/2008/layout/VerticalCurvedList"/>
    <dgm:cxn modelId="{5A842C4D-D3A5-8A42-92EB-8ECA091A4A67}" type="presParOf" srcId="{388E153C-97BA-E744-B2D5-B8DCA08E1690}" destId="{E2D34268-025C-0241-BA90-6E4D38398D86}" srcOrd="3" destOrd="0" presId="urn:microsoft.com/office/officeart/2008/layout/VerticalCurvedList"/>
    <dgm:cxn modelId="{56DF4621-8045-9441-BC79-3F7B7C0AD529}" type="presParOf" srcId="{388E153C-97BA-E744-B2D5-B8DCA08E1690}" destId="{B4902290-4B00-2541-9357-6385EB9EEB10}" srcOrd="4" destOrd="0" presId="urn:microsoft.com/office/officeart/2008/layout/VerticalCurvedList"/>
    <dgm:cxn modelId="{B34962DE-E6C4-2D47-8908-1609BC7BC513}" type="presParOf" srcId="{B4902290-4B00-2541-9357-6385EB9EEB10}" destId="{F35ED01F-881C-FF49-88EA-D15A3EA9A374}" srcOrd="0" destOrd="0" presId="urn:microsoft.com/office/officeart/2008/layout/VerticalCurvedList"/>
    <dgm:cxn modelId="{5B909182-BE60-0C43-9B33-0B5126E5E3A6}" type="presParOf" srcId="{388E153C-97BA-E744-B2D5-B8DCA08E1690}" destId="{9F68B3E9-8B59-0841-9B8A-FD287745DF64}" srcOrd="5" destOrd="0" presId="urn:microsoft.com/office/officeart/2008/layout/VerticalCurvedList"/>
    <dgm:cxn modelId="{AD28EEF9-7F85-674F-A254-65FC01D3E4F9}" type="presParOf" srcId="{388E153C-97BA-E744-B2D5-B8DCA08E1690}" destId="{67E9C4D7-7EFF-2C4F-984B-AAA2EFE3A3B2}" srcOrd="6" destOrd="0" presId="urn:microsoft.com/office/officeart/2008/layout/VerticalCurvedList"/>
    <dgm:cxn modelId="{CED57601-AF52-CF48-ABCE-040094FADC7C}" type="presParOf" srcId="{67E9C4D7-7EFF-2C4F-984B-AAA2EFE3A3B2}" destId="{277A2970-1B87-754E-A608-A778EA622A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6A033FF-FBB4-9E41-A162-160DB3ECA55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21F6A-A9BA-324F-B378-22A469CF02DB}">
      <dgm:prSet/>
      <dgm:spPr/>
      <dgm:t>
        <a:bodyPr/>
        <a:lstStyle/>
        <a:p>
          <a:r>
            <a:rPr lang="en-US" baseline="0"/>
            <a:t>Community Enterprise Operating System</a:t>
          </a:r>
          <a:endParaRPr lang="en-US"/>
        </a:p>
      </dgm:t>
    </dgm:pt>
    <dgm:pt modelId="{5FFF1491-D623-FE47-91B3-FA0FF170A736}" type="parTrans" cxnId="{F3C4C263-45B1-C742-9207-F571C2264A94}">
      <dgm:prSet/>
      <dgm:spPr/>
      <dgm:t>
        <a:bodyPr/>
        <a:lstStyle/>
        <a:p>
          <a:endParaRPr lang="en-US"/>
        </a:p>
      </dgm:t>
    </dgm:pt>
    <dgm:pt modelId="{DD6F00F5-3DB5-0247-B48B-BF850CD21D26}" type="sibTrans" cxnId="{F3C4C263-45B1-C742-9207-F571C2264A94}">
      <dgm:prSet/>
      <dgm:spPr/>
      <dgm:t>
        <a:bodyPr/>
        <a:lstStyle/>
        <a:p>
          <a:endParaRPr lang="en-US"/>
        </a:p>
      </dgm:t>
    </dgm:pt>
    <dgm:pt modelId="{A478EE5B-C9C9-6542-BF44-EB1AD344035C}">
      <dgm:prSet/>
      <dgm:spPr/>
      <dgm:t>
        <a:bodyPr/>
        <a:lstStyle/>
        <a:p>
          <a:r>
            <a:rPr lang="en-US" baseline="0"/>
            <a:t>A Linux distribution </a:t>
          </a:r>
          <a:endParaRPr lang="en-US"/>
        </a:p>
      </dgm:t>
    </dgm:pt>
    <dgm:pt modelId="{09211268-F282-444F-82B2-E0B5563C562F}" type="parTrans" cxnId="{F3D1AABB-684D-7649-A86B-216B5E53828D}">
      <dgm:prSet/>
      <dgm:spPr/>
      <dgm:t>
        <a:bodyPr/>
        <a:lstStyle/>
        <a:p>
          <a:endParaRPr lang="en-US"/>
        </a:p>
      </dgm:t>
    </dgm:pt>
    <dgm:pt modelId="{733A976D-59C4-7F4B-987B-0315C5CFCBF9}" type="sibTrans" cxnId="{F3D1AABB-684D-7649-A86B-216B5E53828D}">
      <dgm:prSet/>
      <dgm:spPr/>
      <dgm:t>
        <a:bodyPr/>
        <a:lstStyle/>
        <a:p>
          <a:endParaRPr lang="en-US"/>
        </a:p>
      </dgm:t>
    </dgm:pt>
    <dgm:pt modelId="{86C31D3C-617D-5440-8F42-9C25545F5254}">
      <dgm:prSet/>
      <dgm:spPr/>
      <dgm:t>
        <a:bodyPr/>
        <a:lstStyle/>
        <a:p>
          <a:r>
            <a:rPr lang="en-US" baseline="0"/>
            <a:t>Free</a:t>
          </a:r>
          <a:endParaRPr lang="en-US"/>
        </a:p>
      </dgm:t>
    </dgm:pt>
    <dgm:pt modelId="{0BCCCC2B-01FA-DF45-B8B5-7ACF582CF3CD}" type="parTrans" cxnId="{16A2F397-7D70-5241-A76F-D99A242604BF}">
      <dgm:prSet/>
      <dgm:spPr/>
      <dgm:t>
        <a:bodyPr/>
        <a:lstStyle/>
        <a:p>
          <a:endParaRPr lang="en-US"/>
        </a:p>
      </dgm:t>
    </dgm:pt>
    <dgm:pt modelId="{DA81DECE-42A6-5C4D-9107-7900A311F362}" type="sibTrans" cxnId="{16A2F397-7D70-5241-A76F-D99A242604BF}">
      <dgm:prSet/>
      <dgm:spPr/>
      <dgm:t>
        <a:bodyPr/>
        <a:lstStyle/>
        <a:p>
          <a:endParaRPr lang="en-US"/>
        </a:p>
      </dgm:t>
    </dgm:pt>
    <dgm:pt modelId="{976350A2-1189-2D4C-BE59-23A53B029FF2}">
      <dgm:prSet/>
      <dgm:spPr/>
      <dgm:t>
        <a:bodyPr/>
        <a:lstStyle/>
        <a:p>
          <a:r>
            <a:rPr lang="en-US" baseline="0"/>
            <a:t>Enterprise-class</a:t>
          </a:r>
          <a:endParaRPr lang="en-US"/>
        </a:p>
      </dgm:t>
    </dgm:pt>
    <dgm:pt modelId="{9355916C-C6A3-9441-8CA5-CF4EEE7F8A45}" type="parTrans" cxnId="{7D3E8605-851F-8349-A928-F72909371395}">
      <dgm:prSet/>
      <dgm:spPr/>
      <dgm:t>
        <a:bodyPr/>
        <a:lstStyle/>
        <a:p>
          <a:endParaRPr lang="en-US"/>
        </a:p>
      </dgm:t>
    </dgm:pt>
    <dgm:pt modelId="{EB145425-AADB-7443-B554-D437E22DA627}" type="sibTrans" cxnId="{7D3E8605-851F-8349-A928-F72909371395}">
      <dgm:prSet/>
      <dgm:spPr/>
      <dgm:t>
        <a:bodyPr/>
        <a:lstStyle/>
        <a:p>
          <a:endParaRPr lang="en-US"/>
        </a:p>
      </dgm:t>
    </dgm:pt>
    <dgm:pt modelId="{624F3F19-69B6-1746-ADED-5814059241D2}">
      <dgm:prSet/>
      <dgm:spPr/>
      <dgm:t>
        <a:bodyPr/>
        <a:lstStyle/>
        <a:p>
          <a:r>
            <a:rPr lang="en-US" baseline="0"/>
            <a:t>Community-supported </a:t>
          </a:r>
          <a:endParaRPr lang="en-US"/>
        </a:p>
      </dgm:t>
    </dgm:pt>
    <dgm:pt modelId="{82E15C54-E9F6-344B-9D93-48817420ECB9}" type="parTrans" cxnId="{9EBB948D-A588-AC40-AF54-39FD956075A7}">
      <dgm:prSet/>
      <dgm:spPr/>
      <dgm:t>
        <a:bodyPr/>
        <a:lstStyle/>
        <a:p>
          <a:endParaRPr lang="en-US"/>
        </a:p>
      </dgm:t>
    </dgm:pt>
    <dgm:pt modelId="{DF0D1C06-D474-F443-BADE-8FDFD655302F}" type="sibTrans" cxnId="{9EBB948D-A588-AC40-AF54-39FD956075A7}">
      <dgm:prSet/>
      <dgm:spPr/>
      <dgm:t>
        <a:bodyPr/>
        <a:lstStyle/>
        <a:p>
          <a:endParaRPr lang="en-US"/>
        </a:p>
      </dgm:t>
    </dgm:pt>
    <dgm:pt modelId="{2EC8B1A9-C236-FD42-B3D5-193E985DC945}">
      <dgm:prSet/>
      <dgm:spPr/>
      <dgm:t>
        <a:bodyPr/>
        <a:lstStyle/>
        <a:p>
          <a:r>
            <a:rPr lang="en-US" baseline="0"/>
            <a:t>Functionally compatible with its upstreamsource and Red Hat Enterprise Linux (RHEL).</a:t>
          </a:r>
          <a:endParaRPr lang="en-US"/>
        </a:p>
      </dgm:t>
    </dgm:pt>
    <dgm:pt modelId="{D7F19E8F-1856-5C48-82B6-8BB78E828F77}" type="parTrans" cxnId="{332E1678-12D3-434F-B964-4E5DFA04EEEC}">
      <dgm:prSet/>
      <dgm:spPr/>
      <dgm:t>
        <a:bodyPr/>
        <a:lstStyle/>
        <a:p>
          <a:endParaRPr lang="en-US"/>
        </a:p>
      </dgm:t>
    </dgm:pt>
    <dgm:pt modelId="{922066FD-6DD2-C34A-A742-D433E1385CF2}" type="sibTrans" cxnId="{332E1678-12D3-434F-B964-4E5DFA04EEEC}">
      <dgm:prSet/>
      <dgm:spPr/>
      <dgm:t>
        <a:bodyPr/>
        <a:lstStyle/>
        <a:p>
          <a:endParaRPr lang="en-US"/>
        </a:p>
      </dgm:t>
    </dgm:pt>
    <dgm:pt modelId="{4BB2440A-14C2-4E4F-BC8E-7E0844AD56E6}" type="pres">
      <dgm:prSet presAssocID="{96A033FF-FBB4-9E41-A162-160DB3ECA557}" presName="linear" presStyleCnt="0">
        <dgm:presLayoutVars>
          <dgm:animLvl val="lvl"/>
          <dgm:resizeHandles val="exact"/>
        </dgm:presLayoutVars>
      </dgm:prSet>
      <dgm:spPr/>
    </dgm:pt>
    <dgm:pt modelId="{D03CE7E6-8123-6140-BD45-E2D8F5FD0D27}" type="pres">
      <dgm:prSet presAssocID="{A4321F6A-A9BA-324F-B378-22A469CF02DB}" presName="parentText" presStyleLbl="node1" presStyleIdx="0" presStyleCnt="6">
        <dgm:presLayoutVars>
          <dgm:chMax val="0"/>
          <dgm:bulletEnabled val="1"/>
        </dgm:presLayoutVars>
      </dgm:prSet>
      <dgm:spPr/>
    </dgm:pt>
    <dgm:pt modelId="{2F36861F-0F50-8C47-B419-529ABB3A5D3B}" type="pres">
      <dgm:prSet presAssocID="{DD6F00F5-3DB5-0247-B48B-BF850CD21D26}" presName="spacer" presStyleCnt="0"/>
      <dgm:spPr/>
    </dgm:pt>
    <dgm:pt modelId="{39F06DCF-3D2A-1241-A34E-1DCBD0CEACA6}" type="pres">
      <dgm:prSet presAssocID="{A478EE5B-C9C9-6542-BF44-EB1AD344035C}" presName="parentText" presStyleLbl="node1" presStyleIdx="1" presStyleCnt="6">
        <dgm:presLayoutVars>
          <dgm:chMax val="0"/>
          <dgm:bulletEnabled val="1"/>
        </dgm:presLayoutVars>
      </dgm:prSet>
      <dgm:spPr/>
    </dgm:pt>
    <dgm:pt modelId="{F99E0B4C-BB71-E040-B66E-07E8B7BDB898}" type="pres">
      <dgm:prSet presAssocID="{733A976D-59C4-7F4B-987B-0315C5CFCBF9}" presName="spacer" presStyleCnt="0"/>
      <dgm:spPr/>
    </dgm:pt>
    <dgm:pt modelId="{78164862-9C31-744F-B52D-921B68163787}" type="pres">
      <dgm:prSet presAssocID="{86C31D3C-617D-5440-8F42-9C25545F5254}" presName="parentText" presStyleLbl="node1" presStyleIdx="2" presStyleCnt="6">
        <dgm:presLayoutVars>
          <dgm:chMax val="0"/>
          <dgm:bulletEnabled val="1"/>
        </dgm:presLayoutVars>
      </dgm:prSet>
      <dgm:spPr/>
    </dgm:pt>
    <dgm:pt modelId="{95BC8131-2F02-A842-BFC3-B50E8C518B4C}" type="pres">
      <dgm:prSet presAssocID="{DA81DECE-42A6-5C4D-9107-7900A311F362}" presName="spacer" presStyleCnt="0"/>
      <dgm:spPr/>
    </dgm:pt>
    <dgm:pt modelId="{A287B002-97E3-2944-AD11-35BE9FDA7D55}" type="pres">
      <dgm:prSet presAssocID="{976350A2-1189-2D4C-BE59-23A53B029FF2}" presName="parentText" presStyleLbl="node1" presStyleIdx="3" presStyleCnt="6">
        <dgm:presLayoutVars>
          <dgm:chMax val="0"/>
          <dgm:bulletEnabled val="1"/>
        </dgm:presLayoutVars>
      </dgm:prSet>
      <dgm:spPr/>
    </dgm:pt>
    <dgm:pt modelId="{F36ECBE7-0761-BB4D-9C46-F028201EE166}" type="pres">
      <dgm:prSet presAssocID="{EB145425-AADB-7443-B554-D437E22DA627}" presName="spacer" presStyleCnt="0"/>
      <dgm:spPr/>
    </dgm:pt>
    <dgm:pt modelId="{8370E96C-F8D1-0F43-9953-A2F4F3F86C4E}" type="pres">
      <dgm:prSet presAssocID="{624F3F19-69B6-1746-ADED-5814059241D2}" presName="parentText" presStyleLbl="node1" presStyleIdx="4" presStyleCnt="6">
        <dgm:presLayoutVars>
          <dgm:chMax val="0"/>
          <dgm:bulletEnabled val="1"/>
        </dgm:presLayoutVars>
      </dgm:prSet>
      <dgm:spPr/>
    </dgm:pt>
    <dgm:pt modelId="{82F17DAD-819A-CA49-BA94-19E518AE35F4}" type="pres">
      <dgm:prSet presAssocID="{DF0D1C06-D474-F443-BADE-8FDFD655302F}" presName="spacer" presStyleCnt="0"/>
      <dgm:spPr/>
    </dgm:pt>
    <dgm:pt modelId="{73CB6625-E0EA-BC4D-9311-6B2F72F69666}" type="pres">
      <dgm:prSet presAssocID="{2EC8B1A9-C236-FD42-B3D5-193E985DC945}" presName="parentText" presStyleLbl="node1" presStyleIdx="5" presStyleCnt="6">
        <dgm:presLayoutVars>
          <dgm:chMax val="0"/>
          <dgm:bulletEnabled val="1"/>
        </dgm:presLayoutVars>
      </dgm:prSet>
      <dgm:spPr/>
    </dgm:pt>
  </dgm:ptLst>
  <dgm:cxnLst>
    <dgm:cxn modelId="{7D3E8605-851F-8349-A928-F72909371395}" srcId="{96A033FF-FBB4-9E41-A162-160DB3ECA557}" destId="{976350A2-1189-2D4C-BE59-23A53B029FF2}" srcOrd="3" destOrd="0" parTransId="{9355916C-C6A3-9441-8CA5-CF4EEE7F8A45}" sibTransId="{EB145425-AADB-7443-B554-D437E22DA627}"/>
    <dgm:cxn modelId="{D6A80913-DC8F-524B-9621-E0CF66E596E6}" type="presOf" srcId="{976350A2-1189-2D4C-BE59-23A53B029FF2}" destId="{A287B002-97E3-2944-AD11-35BE9FDA7D55}" srcOrd="0" destOrd="0" presId="urn:microsoft.com/office/officeart/2005/8/layout/vList2"/>
    <dgm:cxn modelId="{99FED514-CD62-B94A-A672-68559DD6CF74}" type="presOf" srcId="{624F3F19-69B6-1746-ADED-5814059241D2}" destId="{8370E96C-F8D1-0F43-9953-A2F4F3F86C4E}" srcOrd="0" destOrd="0" presId="urn:microsoft.com/office/officeart/2005/8/layout/vList2"/>
    <dgm:cxn modelId="{7DA8A715-0DAD-FC45-8105-3F71359E80F4}" type="presOf" srcId="{A4321F6A-A9BA-324F-B378-22A469CF02DB}" destId="{D03CE7E6-8123-6140-BD45-E2D8F5FD0D27}" srcOrd="0" destOrd="0" presId="urn:microsoft.com/office/officeart/2005/8/layout/vList2"/>
    <dgm:cxn modelId="{07A13431-B9B2-FA4E-AE5E-7E1D3D259916}" type="presOf" srcId="{86C31D3C-617D-5440-8F42-9C25545F5254}" destId="{78164862-9C31-744F-B52D-921B68163787}" srcOrd="0" destOrd="0" presId="urn:microsoft.com/office/officeart/2005/8/layout/vList2"/>
    <dgm:cxn modelId="{F3C4C263-45B1-C742-9207-F571C2264A94}" srcId="{96A033FF-FBB4-9E41-A162-160DB3ECA557}" destId="{A4321F6A-A9BA-324F-B378-22A469CF02DB}" srcOrd="0" destOrd="0" parTransId="{5FFF1491-D623-FE47-91B3-FA0FF170A736}" sibTransId="{DD6F00F5-3DB5-0247-B48B-BF850CD21D26}"/>
    <dgm:cxn modelId="{332E1678-12D3-434F-B964-4E5DFA04EEEC}" srcId="{96A033FF-FBB4-9E41-A162-160DB3ECA557}" destId="{2EC8B1A9-C236-FD42-B3D5-193E985DC945}" srcOrd="5" destOrd="0" parTransId="{D7F19E8F-1856-5C48-82B6-8BB78E828F77}" sibTransId="{922066FD-6DD2-C34A-A742-D433E1385CF2}"/>
    <dgm:cxn modelId="{9EBB948D-A588-AC40-AF54-39FD956075A7}" srcId="{96A033FF-FBB4-9E41-A162-160DB3ECA557}" destId="{624F3F19-69B6-1746-ADED-5814059241D2}" srcOrd="4" destOrd="0" parTransId="{82E15C54-E9F6-344B-9D93-48817420ECB9}" sibTransId="{DF0D1C06-D474-F443-BADE-8FDFD655302F}"/>
    <dgm:cxn modelId="{16A2F397-7D70-5241-A76F-D99A242604BF}" srcId="{96A033FF-FBB4-9E41-A162-160DB3ECA557}" destId="{86C31D3C-617D-5440-8F42-9C25545F5254}" srcOrd="2" destOrd="0" parTransId="{0BCCCC2B-01FA-DF45-B8B5-7ACF582CF3CD}" sibTransId="{DA81DECE-42A6-5C4D-9107-7900A311F362}"/>
    <dgm:cxn modelId="{F3D1AABB-684D-7649-A86B-216B5E53828D}" srcId="{96A033FF-FBB4-9E41-A162-160DB3ECA557}" destId="{A478EE5B-C9C9-6542-BF44-EB1AD344035C}" srcOrd="1" destOrd="0" parTransId="{09211268-F282-444F-82B2-E0B5563C562F}" sibTransId="{733A976D-59C4-7F4B-987B-0315C5CFCBF9}"/>
    <dgm:cxn modelId="{EDBC4ED2-B142-ED48-A1E6-562139820EC4}" type="presOf" srcId="{2EC8B1A9-C236-FD42-B3D5-193E985DC945}" destId="{73CB6625-E0EA-BC4D-9311-6B2F72F69666}" srcOrd="0" destOrd="0" presId="urn:microsoft.com/office/officeart/2005/8/layout/vList2"/>
    <dgm:cxn modelId="{663ADCD8-FAE9-CF47-9735-89727BB6A174}" type="presOf" srcId="{A478EE5B-C9C9-6542-BF44-EB1AD344035C}" destId="{39F06DCF-3D2A-1241-A34E-1DCBD0CEACA6}" srcOrd="0" destOrd="0" presId="urn:microsoft.com/office/officeart/2005/8/layout/vList2"/>
    <dgm:cxn modelId="{7294FAFD-8CD6-5541-9673-34B0216B78CA}" type="presOf" srcId="{96A033FF-FBB4-9E41-A162-160DB3ECA557}" destId="{4BB2440A-14C2-4E4F-BC8E-7E0844AD56E6}" srcOrd="0" destOrd="0" presId="urn:microsoft.com/office/officeart/2005/8/layout/vList2"/>
    <dgm:cxn modelId="{299B2582-85CB-C644-A468-D796C31279EC}" type="presParOf" srcId="{4BB2440A-14C2-4E4F-BC8E-7E0844AD56E6}" destId="{D03CE7E6-8123-6140-BD45-E2D8F5FD0D27}" srcOrd="0" destOrd="0" presId="urn:microsoft.com/office/officeart/2005/8/layout/vList2"/>
    <dgm:cxn modelId="{1BADDCB8-A6DF-FE40-AF37-FA1E119B76B4}" type="presParOf" srcId="{4BB2440A-14C2-4E4F-BC8E-7E0844AD56E6}" destId="{2F36861F-0F50-8C47-B419-529ABB3A5D3B}" srcOrd="1" destOrd="0" presId="urn:microsoft.com/office/officeart/2005/8/layout/vList2"/>
    <dgm:cxn modelId="{0CA56064-D6B8-1845-A536-F1D941B4059B}" type="presParOf" srcId="{4BB2440A-14C2-4E4F-BC8E-7E0844AD56E6}" destId="{39F06DCF-3D2A-1241-A34E-1DCBD0CEACA6}" srcOrd="2" destOrd="0" presId="urn:microsoft.com/office/officeart/2005/8/layout/vList2"/>
    <dgm:cxn modelId="{477036CD-0D2C-F443-B61E-87D0234326A4}" type="presParOf" srcId="{4BB2440A-14C2-4E4F-BC8E-7E0844AD56E6}" destId="{F99E0B4C-BB71-E040-B66E-07E8B7BDB898}" srcOrd="3" destOrd="0" presId="urn:microsoft.com/office/officeart/2005/8/layout/vList2"/>
    <dgm:cxn modelId="{B94B0A8D-ED2B-514C-94C3-328A9CDF203F}" type="presParOf" srcId="{4BB2440A-14C2-4E4F-BC8E-7E0844AD56E6}" destId="{78164862-9C31-744F-B52D-921B68163787}" srcOrd="4" destOrd="0" presId="urn:microsoft.com/office/officeart/2005/8/layout/vList2"/>
    <dgm:cxn modelId="{661F7A14-254B-BC43-86DA-FEB04EB929C0}" type="presParOf" srcId="{4BB2440A-14C2-4E4F-BC8E-7E0844AD56E6}" destId="{95BC8131-2F02-A842-BFC3-B50E8C518B4C}" srcOrd="5" destOrd="0" presId="urn:microsoft.com/office/officeart/2005/8/layout/vList2"/>
    <dgm:cxn modelId="{9D52CB48-E300-D145-A2E4-2D7F1B0A0A8A}" type="presParOf" srcId="{4BB2440A-14C2-4E4F-BC8E-7E0844AD56E6}" destId="{A287B002-97E3-2944-AD11-35BE9FDA7D55}" srcOrd="6" destOrd="0" presId="urn:microsoft.com/office/officeart/2005/8/layout/vList2"/>
    <dgm:cxn modelId="{C5AC1286-BF78-AA43-BBF4-D8E60DA552BD}" type="presParOf" srcId="{4BB2440A-14C2-4E4F-BC8E-7E0844AD56E6}" destId="{F36ECBE7-0761-BB4D-9C46-F028201EE166}" srcOrd="7" destOrd="0" presId="urn:microsoft.com/office/officeart/2005/8/layout/vList2"/>
    <dgm:cxn modelId="{1DF5B17A-1A2A-CB43-8C4A-589BE39F01FF}" type="presParOf" srcId="{4BB2440A-14C2-4E4F-BC8E-7E0844AD56E6}" destId="{8370E96C-F8D1-0F43-9953-A2F4F3F86C4E}" srcOrd="8" destOrd="0" presId="urn:microsoft.com/office/officeart/2005/8/layout/vList2"/>
    <dgm:cxn modelId="{0310A519-E132-054C-B932-9C8B6AE6ADF0}" type="presParOf" srcId="{4BB2440A-14C2-4E4F-BC8E-7E0844AD56E6}" destId="{82F17DAD-819A-CA49-BA94-19E518AE35F4}" srcOrd="9" destOrd="0" presId="urn:microsoft.com/office/officeart/2005/8/layout/vList2"/>
    <dgm:cxn modelId="{13A8DB57-46B8-7748-9A0A-FB444499004E}" type="presParOf" srcId="{4BB2440A-14C2-4E4F-BC8E-7E0844AD56E6}" destId="{73CB6625-E0EA-BC4D-9311-6B2F72F6966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7C321-8FFB-A541-8EB8-C46F6C91ED78}"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DC7E0483-9A36-1E44-9695-0FDEC577354C}">
      <dgm:prSet/>
      <dgm:spPr/>
      <dgm:t>
        <a:bodyPr/>
        <a:lstStyle/>
        <a:p>
          <a:r>
            <a:rPr lang="en-US" baseline="0"/>
            <a:t>Kernel</a:t>
          </a:r>
          <a:endParaRPr lang="en-US"/>
        </a:p>
      </dgm:t>
    </dgm:pt>
    <dgm:pt modelId="{5FC2CCDA-B1C0-7444-B7A4-48C91A4105F2}" type="parTrans" cxnId="{011DF08F-D9FD-DF4A-97FB-DF4C3307A3DF}">
      <dgm:prSet/>
      <dgm:spPr/>
      <dgm:t>
        <a:bodyPr/>
        <a:lstStyle/>
        <a:p>
          <a:endParaRPr lang="en-US"/>
        </a:p>
      </dgm:t>
    </dgm:pt>
    <dgm:pt modelId="{1E6F0B8C-8D39-8047-8DC4-9F6CAA63C337}" type="sibTrans" cxnId="{011DF08F-D9FD-DF4A-97FB-DF4C3307A3DF}">
      <dgm:prSet/>
      <dgm:spPr/>
      <dgm:t>
        <a:bodyPr/>
        <a:lstStyle/>
        <a:p>
          <a:endParaRPr lang="en-US"/>
        </a:p>
      </dgm:t>
    </dgm:pt>
    <dgm:pt modelId="{B33358E8-90B3-9C48-8EBF-7C98468A358B}">
      <dgm:prSet/>
      <dgm:spPr/>
      <dgm:t>
        <a:bodyPr/>
        <a:lstStyle/>
        <a:p>
          <a:r>
            <a:rPr lang="en-US" baseline="0"/>
            <a:t>Provides the core functionality of the operating system</a:t>
          </a:r>
          <a:endParaRPr lang="en-US"/>
        </a:p>
      </dgm:t>
    </dgm:pt>
    <dgm:pt modelId="{71AEE9A3-C7FA-4041-80C8-F3A26771F331}" type="parTrans" cxnId="{65E03000-AD9A-074D-ABAA-D241E66A72B9}">
      <dgm:prSet/>
      <dgm:spPr/>
      <dgm:t>
        <a:bodyPr/>
        <a:lstStyle/>
        <a:p>
          <a:endParaRPr lang="en-US"/>
        </a:p>
      </dgm:t>
    </dgm:pt>
    <dgm:pt modelId="{4BAB0ABE-86FF-7746-A1B8-9672CF1148B7}" type="sibTrans" cxnId="{65E03000-AD9A-074D-ABAA-D241E66A72B9}">
      <dgm:prSet/>
      <dgm:spPr/>
      <dgm:t>
        <a:bodyPr/>
        <a:lstStyle/>
        <a:p>
          <a:endParaRPr lang="en-US"/>
        </a:p>
      </dgm:t>
    </dgm:pt>
    <dgm:pt modelId="{34F775F8-6AB8-4A43-AA9E-4977ED87B38F}">
      <dgm:prSet/>
      <dgm:spPr/>
      <dgm:t>
        <a:bodyPr/>
        <a:lstStyle/>
        <a:p>
          <a:r>
            <a:rPr lang="en-US" baseline="0" dirty="0"/>
            <a:t>Daemons</a:t>
          </a:r>
          <a:endParaRPr lang="en-US" dirty="0"/>
        </a:p>
      </dgm:t>
    </dgm:pt>
    <dgm:pt modelId="{64F1A9CA-4513-8F45-866B-3E8B45F4ED4D}" type="parTrans" cxnId="{FFFF4F25-7C5A-D741-BC6B-2517A4C79E30}">
      <dgm:prSet/>
      <dgm:spPr/>
      <dgm:t>
        <a:bodyPr/>
        <a:lstStyle/>
        <a:p>
          <a:endParaRPr lang="en-US"/>
        </a:p>
      </dgm:t>
    </dgm:pt>
    <dgm:pt modelId="{248A60F8-1573-6C48-8C81-B64EDAA2A13E}" type="sibTrans" cxnId="{FFFF4F25-7C5A-D741-BC6B-2517A4C79E30}">
      <dgm:prSet/>
      <dgm:spPr/>
      <dgm:t>
        <a:bodyPr/>
        <a:lstStyle/>
        <a:p>
          <a:endParaRPr lang="en-US"/>
        </a:p>
      </dgm:t>
    </dgm:pt>
    <dgm:pt modelId="{CD5506BF-1DBF-354A-9F3C-EFED63B9D989}">
      <dgm:prSet/>
      <dgm:spPr/>
      <dgm:t>
        <a:bodyPr/>
        <a:lstStyle/>
        <a:p>
          <a:r>
            <a:rPr lang="en-US" baseline="0"/>
            <a:t>Provide additional support for the system or the user</a:t>
          </a:r>
          <a:endParaRPr lang="en-US"/>
        </a:p>
      </dgm:t>
    </dgm:pt>
    <dgm:pt modelId="{76FC06B2-D71E-FF43-8F3B-327BDC763AB9}" type="parTrans" cxnId="{AE15AF2B-A2BF-ED4E-8A44-E03B2A55FABC}">
      <dgm:prSet/>
      <dgm:spPr/>
      <dgm:t>
        <a:bodyPr/>
        <a:lstStyle/>
        <a:p>
          <a:endParaRPr lang="en-US"/>
        </a:p>
      </dgm:t>
    </dgm:pt>
    <dgm:pt modelId="{8952A97E-5EF6-B641-9896-797A10DA8DE4}" type="sibTrans" cxnId="{AE15AF2B-A2BF-ED4E-8A44-E03B2A55FABC}">
      <dgm:prSet/>
      <dgm:spPr/>
      <dgm:t>
        <a:bodyPr/>
        <a:lstStyle/>
        <a:p>
          <a:endParaRPr lang="en-US"/>
        </a:p>
      </dgm:t>
    </dgm:pt>
    <dgm:pt modelId="{E82C0A85-DAD7-9144-B3CF-2C43B31656AE}">
      <dgm:prSet/>
      <dgm:spPr/>
      <dgm:t>
        <a:bodyPr/>
        <a:lstStyle/>
        <a:p>
          <a:r>
            <a:rPr lang="en-US" baseline="0"/>
            <a:t>Applications</a:t>
          </a:r>
          <a:endParaRPr lang="en-US"/>
        </a:p>
      </dgm:t>
    </dgm:pt>
    <dgm:pt modelId="{3700E5AA-A9A4-BA46-9DD5-425376A230F2}" type="parTrans" cxnId="{A1C24644-664A-E649-9A5A-FE08B5F92A5C}">
      <dgm:prSet/>
      <dgm:spPr/>
      <dgm:t>
        <a:bodyPr/>
        <a:lstStyle/>
        <a:p>
          <a:endParaRPr lang="en-US"/>
        </a:p>
      </dgm:t>
    </dgm:pt>
    <dgm:pt modelId="{2080644E-9553-3B4F-B11C-F4B65057B888}" type="sibTrans" cxnId="{A1C24644-664A-E649-9A5A-FE08B5F92A5C}">
      <dgm:prSet/>
      <dgm:spPr/>
      <dgm:t>
        <a:bodyPr/>
        <a:lstStyle/>
        <a:p>
          <a:endParaRPr lang="en-US"/>
        </a:p>
      </dgm:t>
    </dgm:pt>
    <dgm:pt modelId="{769C542B-C7B9-4344-8C65-EDC8F0A97AA3}">
      <dgm:prSet/>
      <dgm:spPr/>
      <dgm:t>
        <a:bodyPr/>
        <a:lstStyle/>
        <a:p>
          <a:r>
            <a:rPr lang="en-US" baseline="0"/>
            <a:t>Programs, such as text editors, web browsers, databases</a:t>
          </a:r>
          <a:endParaRPr lang="en-US"/>
        </a:p>
      </dgm:t>
    </dgm:pt>
    <dgm:pt modelId="{6DCE6319-FD4B-1346-9322-C22D4A98673A}" type="parTrans" cxnId="{69087349-A637-0444-888F-7F8B70980915}">
      <dgm:prSet/>
      <dgm:spPr/>
      <dgm:t>
        <a:bodyPr/>
        <a:lstStyle/>
        <a:p>
          <a:endParaRPr lang="en-US"/>
        </a:p>
      </dgm:t>
    </dgm:pt>
    <dgm:pt modelId="{554FC449-F856-3746-91C0-DFFCE8E8F839}" type="sibTrans" cxnId="{69087349-A637-0444-888F-7F8B70980915}">
      <dgm:prSet/>
      <dgm:spPr/>
      <dgm:t>
        <a:bodyPr/>
        <a:lstStyle/>
        <a:p>
          <a:endParaRPr lang="en-US"/>
        </a:p>
      </dgm:t>
    </dgm:pt>
    <dgm:pt modelId="{BC523218-86C8-314C-AB1B-3EDBA3944E49}">
      <dgm:prSet/>
      <dgm:spPr/>
      <dgm:t>
        <a:bodyPr/>
        <a:lstStyle/>
        <a:p>
          <a:r>
            <a:rPr lang="en-US" baseline="0"/>
            <a:t>Configuration files</a:t>
          </a:r>
          <a:endParaRPr lang="en-US"/>
        </a:p>
      </dgm:t>
    </dgm:pt>
    <dgm:pt modelId="{A86A97E8-43E2-304A-868D-1767C5788E43}" type="parTrans" cxnId="{32512495-BF18-544A-B469-1C9F5E52B1EA}">
      <dgm:prSet/>
      <dgm:spPr/>
      <dgm:t>
        <a:bodyPr/>
        <a:lstStyle/>
        <a:p>
          <a:endParaRPr lang="en-US"/>
        </a:p>
      </dgm:t>
    </dgm:pt>
    <dgm:pt modelId="{F3C6D9B8-0949-174F-8BEC-C6B7FCCC9E94}" type="sibTrans" cxnId="{32512495-BF18-544A-B469-1C9F5E52B1EA}">
      <dgm:prSet/>
      <dgm:spPr/>
      <dgm:t>
        <a:bodyPr/>
        <a:lstStyle/>
        <a:p>
          <a:endParaRPr lang="en-US"/>
        </a:p>
      </dgm:t>
    </dgm:pt>
    <dgm:pt modelId="{0B337570-47D9-9942-A93B-B54268DEA22D}">
      <dgm:prSet/>
      <dgm:spPr/>
      <dgm:t>
        <a:bodyPr/>
        <a:lstStyle/>
        <a:p>
          <a:r>
            <a:rPr lang="en-US" baseline="0" dirty="0"/>
            <a:t>Settings for Linux, services, and applications stored in text files</a:t>
          </a:r>
          <a:endParaRPr lang="en-US" dirty="0"/>
        </a:p>
      </dgm:t>
    </dgm:pt>
    <dgm:pt modelId="{23D69E82-14FE-0347-B0A9-9125067A2019}" type="parTrans" cxnId="{4DDEF75B-3398-B649-B166-B4678CA3FDCC}">
      <dgm:prSet/>
      <dgm:spPr/>
      <dgm:t>
        <a:bodyPr/>
        <a:lstStyle/>
        <a:p>
          <a:endParaRPr lang="en-US"/>
        </a:p>
      </dgm:t>
    </dgm:pt>
    <dgm:pt modelId="{359F5AB7-B06D-2841-B107-A38315CBFD16}" type="sibTrans" cxnId="{4DDEF75B-3398-B649-B166-B4678CA3FDCC}">
      <dgm:prSet/>
      <dgm:spPr/>
      <dgm:t>
        <a:bodyPr/>
        <a:lstStyle/>
        <a:p>
          <a:endParaRPr lang="en-US"/>
        </a:p>
      </dgm:t>
    </dgm:pt>
    <dgm:pt modelId="{82177793-6CDF-1141-8A1E-F2D91A8B1350}">
      <dgm:prSet/>
      <dgm:spPr/>
      <dgm:t>
        <a:bodyPr/>
        <a:lstStyle/>
        <a:p>
          <a:r>
            <a:rPr lang="en-US" baseline="0"/>
            <a:t>Data files</a:t>
          </a:r>
          <a:endParaRPr lang="en-US"/>
        </a:p>
      </dgm:t>
    </dgm:pt>
    <dgm:pt modelId="{25F1F30A-91EB-2449-85EB-2C795913BB64}" type="parTrans" cxnId="{F91E8B81-A15C-3B46-8E74-5F166A779A8B}">
      <dgm:prSet/>
      <dgm:spPr/>
      <dgm:t>
        <a:bodyPr/>
        <a:lstStyle/>
        <a:p>
          <a:endParaRPr lang="en-US"/>
        </a:p>
      </dgm:t>
    </dgm:pt>
    <dgm:pt modelId="{E809A192-C954-1B4A-8695-5DFDC67F4759}" type="sibTrans" cxnId="{F91E8B81-A15C-3B46-8E74-5F166A779A8B}">
      <dgm:prSet/>
      <dgm:spPr/>
      <dgm:t>
        <a:bodyPr/>
        <a:lstStyle/>
        <a:p>
          <a:endParaRPr lang="en-US"/>
        </a:p>
      </dgm:t>
    </dgm:pt>
    <dgm:pt modelId="{643F6E73-7103-7B40-8A5D-4C2B88C5E363}">
      <dgm:prSet/>
      <dgm:spPr/>
      <dgm:t>
        <a:bodyPr/>
        <a:lstStyle/>
        <a:p>
          <a:r>
            <a:rPr lang="en-US" baseline="0"/>
            <a:t>End-user content, such as text files, music files, image files</a:t>
          </a:r>
          <a:endParaRPr lang="en-US"/>
        </a:p>
      </dgm:t>
    </dgm:pt>
    <dgm:pt modelId="{85ADFC06-B8A8-CC4C-BB87-DADD7A9F9FE4}" type="parTrans" cxnId="{5E7089F9-84DA-DB48-B18D-7094D08DEF4E}">
      <dgm:prSet/>
      <dgm:spPr/>
      <dgm:t>
        <a:bodyPr/>
        <a:lstStyle/>
        <a:p>
          <a:endParaRPr lang="en-US"/>
        </a:p>
      </dgm:t>
    </dgm:pt>
    <dgm:pt modelId="{ECCED202-762D-984E-94FA-D1CACE34E570}" type="sibTrans" cxnId="{5E7089F9-84DA-DB48-B18D-7094D08DEF4E}">
      <dgm:prSet/>
      <dgm:spPr/>
      <dgm:t>
        <a:bodyPr/>
        <a:lstStyle/>
        <a:p>
          <a:endParaRPr lang="en-US"/>
        </a:p>
      </dgm:t>
    </dgm:pt>
    <dgm:pt modelId="{0CC5541E-2096-6948-98ED-4305125EBCA1}" type="pres">
      <dgm:prSet presAssocID="{4F67C321-8FFB-A541-8EB8-C46F6C91ED78}" presName="Name0" presStyleCnt="0">
        <dgm:presLayoutVars>
          <dgm:dir/>
          <dgm:animLvl val="lvl"/>
          <dgm:resizeHandles val="exact"/>
        </dgm:presLayoutVars>
      </dgm:prSet>
      <dgm:spPr/>
    </dgm:pt>
    <dgm:pt modelId="{F060E204-106B-7F4A-8D6D-6507F5D4572E}" type="pres">
      <dgm:prSet presAssocID="{DC7E0483-9A36-1E44-9695-0FDEC577354C}" presName="linNode" presStyleCnt="0"/>
      <dgm:spPr/>
    </dgm:pt>
    <dgm:pt modelId="{B16021E4-A239-2940-BCDF-9F02552B0E4A}" type="pres">
      <dgm:prSet presAssocID="{DC7E0483-9A36-1E44-9695-0FDEC577354C}" presName="parentText" presStyleLbl="node1" presStyleIdx="0" presStyleCnt="5">
        <dgm:presLayoutVars>
          <dgm:chMax val="1"/>
          <dgm:bulletEnabled val="1"/>
        </dgm:presLayoutVars>
      </dgm:prSet>
      <dgm:spPr/>
    </dgm:pt>
    <dgm:pt modelId="{D41FA598-A3EF-0B4C-9CC0-A6854C9CF751}" type="pres">
      <dgm:prSet presAssocID="{DC7E0483-9A36-1E44-9695-0FDEC577354C}" presName="descendantText" presStyleLbl="alignAccFollowNode1" presStyleIdx="0" presStyleCnt="5">
        <dgm:presLayoutVars>
          <dgm:bulletEnabled val="1"/>
        </dgm:presLayoutVars>
      </dgm:prSet>
      <dgm:spPr/>
    </dgm:pt>
    <dgm:pt modelId="{2BB59E56-E1DC-CC4E-A176-67E891550543}" type="pres">
      <dgm:prSet presAssocID="{1E6F0B8C-8D39-8047-8DC4-9F6CAA63C337}" presName="sp" presStyleCnt="0"/>
      <dgm:spPr/>
    </dgm:pt>
    <dgm:pt modelId="{CE2E7A39-E385-3A4D-A9E2-7D00FC036949}" type="pres">
      <dgm:prSet presAssocID="{34F775F8-6AB8-4A43-AA9E-4977ED87B38F}" presName="linNode" presStyleCnt="0"/>
      <dgm:spPr/>
    </dgm:pt>
    <dgm:pt modelId="{EAB34EF8-AE27-384E-B02B-CD9211DBEFD9}" type="pres">
      <dgm:prSet presAssocID="{34F775F8-6AB8-4A43-AA9E-4977ED87B38F}" presName="parentText" presStyleLbl="node1" presStyleIdx="1" presStyleCnt="5">
        <dgm:presLayoutVars>
          <dgm:chMax val="1"/>
          <dgm:bulletEnabled val="1"/>
        </dgm:presLayoutVars>
      </dgm:prSet>
      <dgm:spPr/>
    </dgm:pt>
    <dgm:pt modelId="{077D91C7-4D4D-8C4E-9526-FF61DE4D0557}" type="pres">
      <dgm:prSet presAssocID="{34F775F8-6AB8-4A43-AA9E-4977ED87B38F}" presName="descendantText" presStyleLbl="alignAccFollowNode1" presStyleIdx="1" presStyleCnt="5">
        <dgm:presLayoutVars>
          <dgm:bulletEnabled val="1"/>
        </dgm:presLayoutVars>
      </dgm:prSet>
      <dgm:spPr/>
    </dgm:pt>
    <dgm:pt modelId="{6F82AFE0-AC53-2340-8107-8CC37FBABAFA}" type="pres">
      <dgm:prSet presAssocID="{248A60F8-1573-6C48-8C81-B64EDAA2A13E}" presName="sp" presStyleCnt="0"/>
      <dgm:spPr/>
    </dgm:pt>
    <dgm:pt modelId="{32E67D40-F899-3F49-99EB-F965EA8FD2EB}" type="pres">
      <dgm:prSet presAssocID="{E82C0A85-DAD7-9144-B3CF-2C43B31656AE}" presName="linNode" presStyleCnt="0"/>
      <dgm:spPr/>
    </dgm:pt>
    <dgm:pt modelId="{C3D92C35-640C-6147-A8F8-BAD78E3D5707}" type="pres">
      <dgm:prSet presAssocID="{E82C0A85-DAD7-9144-B3CF-2C43B31656AE}" presName="parentText" presStyleLbl="node1" presStyleIdx="2" presStyleCnt="5">
        <dgm:presLayoutVars>
          <dgm:chMax val="1"/>
          <dgm:bulletEnabled val="1"/>
        </dgm:presLayoutVars>
      </dgm:prSet>
      <dgm:spPr/>
    </dgm:pt>
    <dgm:pt modelId="{87BF3869-A43A-A540-B15E-9DEADADDBD1D}" type="pres">
      <dgm:prSet presAssocID="{E82C0A85-DAD7-9144-B3CF-2C43B31656AE}" presName="descendantText" presStyleLbl="alignAccFollowNode1" presStyleIdx="2" presStyleCnt="5">
        <dgm:presLayoutVars>
          <dgm:bulletEnabled val="1"/>
        </dgm:presLayoutVars>
      </dgm:prSet>
      <dgm:spPr/>
    </dgm:pt>
    <dgm:pt modelId="{3DDA72C7-5755-2042-83FF-798D966A3BD8}" type="pres">
      <dgm:prSet presAssocID="{2080644E-9553-3B4F-B11C-F4B65057B888}" presName="sp" presStyleCnt="0"/>
      <dgm:spPr/>
    </dgm:pt>
    <dgm:pt modelId="{E72093FE-90F0-154C-9A9B-90C70F28B342}" type="pres">
      <dgm:prSet presAssocID="{BC523218-86C8-314C-AB1B-3EDBA3944E49}" presName="linNode" presStyleCnt="0"/>
      <dgm:spPr/>
    </dgm:pt>
    <dgm:pt modelId="{5C629A68-7277-C144-BA04-E198B3CA626F}" type="pres">
      <dgm:prSet presAssocID="{BC523218-86C8-314C-AB1B-3EDBA3944E49}" presName="parentText" presStyleLbl="node1" presStyleIdx="3" presStyleCnt="5">
        <dgm:presLayoutVars>
          <dgm:chMax val="1"/>
          <dgm:bulletEnabled val="1"/>
        </dgm:presLayoutVars>
      </dgm:prSet>
      <dgm:spPr/>
    </dgm:pt>
    <dgm:pt modelId="{E12012FC-9C4F-7C42-A461-04FF6F4A8B7D}" type="pres">
      <dgm:prSet presAssocID="{BC523218-86C8-314C-AB1B-3EDBA3944E49}" presName="descendantText" presStyleLbl="alignAccFollowNode1" presStyleIdx="3" presStyleCnt="5">
        <dgm:presLayoutVars>
          <dgm:bulletEnabled val="1"/>
        </dgm:presLayoutVars>
      </dgm:prSet>
      <dgm:spPr/>
    </dgm:pt>
    <dgm:pt modelId="{FABED0F8-3386-2846-9A21-0E7DE198A4ED}" type="pres">
      <dgm:prSet presAssocID="{F3C6D9B8-0949-174F-8BEC-C6B7FCCC9E94}" presName="sp" presStyleCnt="0"/>
      <dgm:spPr/>
    </dgm:pt>
    <dgm:pt modelId="{63F8C70B-EB8C-4341-9531-9B979B1A8E8B}" type="pres">
      <dgm:prSet presAssocID="{82177793-6CDF-1141-8A1E-F2D91A8B1350}" presName="linNode" presStyleCnt="0"/>
      <dgm:spPr/>
    </dgm:pt>
    <dgm:pt modelId="{F845CB08-BAE1-7D46-8407-ED8212D663C8}" type="pres">
      <dgm:prSet presAssocID="{82177793-6CDF-1141-8A1E-F2D91A8B1350}" presName="parentText" presStyleLbl="node1" presStyleIdx="4" presStyleCnt="5">
        <dgm:presLayoutVars>
          <dgm:chMax val="1"/>
          <dgm:bulletEnabled val="1"/>
        </dgm:presLayoutVars>
      </dgm:prSet>
      <dgm:spPr/>
    </dgm:pt>
    <dgm:pt modelId="{63A516C1-8C53-3040-90C3-ED6536C607FA}" type="pres">
      <dgm:prSet presAssocID="{82177793-6CDF-1141-8A1E-F2D91A8B1350}" presName="descendantText" presStyleLbl="alignAccFollowNode1" presStyleIdx="4" presStyleCnt="5">
        <dgm:presLayoutVars>
          <dgm:bulletEnabled val="1"/>
        </dgm:presLayoutVars>
      </dgm:prSet>
      <dgm:spPr/>
    </dgm:pt>
  </dgm:ptLst>
  <dgm:cxnLst>
    <dgm:cxn modelId="{65E03000-AD9A-074D-ABAA-D241E66A72B9}" srcId="{DC7E0483-9A36-1E44-9695-0FDEC577354C}" destId="{B33358E8-90B3-9C48-8EBF-7C98468A358B}" srcOrd="0" destOrd="0" parTransId="{71AEE9A3-C7FA-4041-80C8-F3A26771F331}" sibTransId="{4BAB0ABE-86FF-7746-A1B8-9672CF1148B7}"/>
    <dgm:cxn modelId="{FFFF4F25-7C5A-D741-BC6B-2517A4C79E30}" srcId="{4F67C321-8FFB-A541-8EB8-C46F6C91ED78}" destId="{34F775F8-6AB8-4A43-AA9E-4977ED87B38F}" srcOrd="1" destOrd="0" parTransId="{64F1A9CA-4513-8F45-866B-3E8B45F4ED4D}" sibTransId="{248A60F8-1573-6C48-8C81-B64EDAA2A13E}"/>
    <dgm:cxn modelId="{AE15AF2B-A2BF-ED4E-8A44-E03B2A55FABC}" srcId="{34F775F8-6AB8-4A43-AA9E-4977ED87B38F}" destId="{CD5506BF-1DBF-354A-9F3C-EFED63B9D989}" srcOrd="0" destOrd="0" parTransId="{76FC06B2-D71E-FF43-8F3B-327BDC763AB9}" sibTransId="{8952A97E-5EF6-B641-9896-797A10DA8DE4}"/>
    <dgm:cxn modelId="{2A36A532-98A3-C245-8512-E956339E52A0}" type="presOf" srcId="{643F6E73-7103-7B40-8A5D-4C2B88C5E363}" destId="{63A516C1-8C53-3040-90C3-ED6536C607FA}" srcOrd="0" destOrd="0" presId="urn:microsoft.com/office/officeart/2005/8/layout/vList5"/>
    <dgm:cxn modelId="{D120763D-92EA-824B-B803-B54B17E8C6DE}" type="presOf" srcId="{34F775F8-6AB8-4A43-AA9E-4977ED87B38F}" destId="{EAB34EF8-AE27-384E-B02B-CD9211DBEFD9}" srcOrd="0" destOrd="0" presId="urn:microsoft.com/office/officeart/2005/8/layout/vList5"/>
    <dgm:cxn modelId="{6C2B723E-F571-3148-87B9-F26469FEC3CA}" type="presOf" srcId="{769C542B-C7B9-4344-8C65-EDC8F0A97AA3}" destId="{87BF3869-A43A-A540-B15E-9DEADADDBD1D}" srcOrd="0" destOrd="0" presId="urn:microsoft.com/office/officeart/2005/8/layout/vList5"/>
    <dgm:cxn modelId="{4DDEF75B-3398-B649-B166-B4678CA3FDCC}" srcId="{BC523218-86C8-314C-AB1B-3EDBA3944E49}" destId="{0B337570-47D9-9942-A93B-B54268DEA22D}" srcOrd="0" destOrd="0" parTransId="{23D69E82-14FE-0347-B0A9-9125067A2019}" sibTransId="{359F5AB7-B06D-2841-B107-A38315CBFD16}"/>
    <dgm:cxn modelId="{498A2E5E-873F-5C4C-8EA3-FD81F73BC15B}" type="presOf" srcId="{B33358E8-90B3-9C48-8EBF-7C98468A358B}" destId="{D41FA598-A3EF-0B4C-9CC0-A6854C9CF751}" srcOrd="0" destOrd="0" presId="urn:microsoft.com/office/officeart/2005/8/layout/vList5"/>
    <dgm:cxn modelId="{A1C24644-664A-E649-9A5A-FE08B5F92A5C}" srcId="{4F67C321-8FFB-A541-8EB8-C46F6C91ED78}" destId="{E82C0A85-DAD7-9144-B3CF-2C43B31656AE}" srcOrd="2" destOrd="0" parTransId="{3700E5AA-A9A4-BA46-9DD5-425376A230F2}" sibTransId="{2080644E-9553-3B4F-B11C-F4B65057B888}"/>
    <dgm:cxn modelId="{69087349-A637-0444-888F-7F8B70980915}" srcId="{E82C0A85-DAD7-9144-B3CF-2C43B31656AE}" destId="{769C542B-C7B9-4344-8C65-EDC8F0A97AA3}" srcOrd="0" destOrd="0" parTransId="{6DCE6319-FD4B-1346-9322-C22D4A98673A}" sibTransId="{554FC449-F856-3746-91C0-DFFCE8E8F839}"/>
    <dgm:cxn modelId="{19EF0750-7424-BB48-8D35-C2C53109FEB3}" type="presOf" srcId="{DC7E0483-9A36-1E44-9695-0FDEC577354C}" destId="{B16021E4-A239-2940-BCDF-9F02552B0E4A}" srcOrd="0" destOrd="0" presId="urn:microsoft.com/office/officeart/2005/8/layout/vList5"/>
    <dgm:cxn modelId="{F91E8B81-A15C-3B46-8E74-5F166A779A8B}" srcId="{4F67C321-8FFB-A541-8EB8-C46F6C91ED78}" destId="{82177793-6CDF-1141-8A1E-F2D91A8B1350}" srcOrd="4" destOrd="0" parTransId="{25F1F30A-91EB-2449-85EB-2C795913BB64}" sibTransId="{E809A192-C954-1B4A-8695-5DFDC67F4759}"/>
    <dgm:cxn modelId="{011DF08F-D9FD-DF4A-97FB-DF4C3307A3DF}" srcId="{4F67C321-8FFB-A541-8EB8-C46F6C91ED78}" destId="{DC7E0483-9A36-1E44-9695-0FDEC577354C}" srcOrd="0" destOrd="0" parTransId="{5FC2CCDA-B1C0-7444-B7A4-48C91A4105F2}" sibTransId="{1E6F0B8C-8D39-8047-8DC4-9F6CAA63C337}"/>
    <dgm:cxn modelId="{32512495-BF18-544A-B469-1C9F5E52B1EA}" srcId="{4F67C321-8FFB-A541-8EB8-C46F6C91ED78}" destId="{BC523218-86C8-314C-AB1B-3EDBA3944E49}" srcOrd="3" destOrd="0" parTransId="{A86A97E8-43E2-304A-868D-1767C5788E43}" sibTransId="{F3C6D9B8-0949-174F-8BEC-C6B7FCCC9E94}"/>
    <dgm:cxn modelId="{DF8924A0-96E4-5445-8F50-008018F772B9}" type="presOf" srcId="{4F67C321-8FFB-A541-8EB8-C46F6C91ED78}" destId="{0CC5541E-2096-6948-98ED-4305125EBCA1}" srcOrd="0" destOrd="0" presId="urn:microsoft.com/office/officeart/2005/8/layout/vList5"/>
    <dgm:cxn modelId="{04BAAFC2-6D74-C149-94F1-0AF5EFC47966}" type="presOf" srcId="{0B337570-47D9-9942-A93B-B54268DEA22D}" destId="{E12012FC-9C4F-7C42-A461-04FF6F4A8B7D}" srcOrd="0" destOrd="0" presId="urn:microsoft.com/office/officeart/2005/8/layout/vList5"/>
    <dgm:cxn modelId="{A43ED7C2-F86F-9642-ADCB-F673AFAB9D6E}" type="presOf" srcId="{82177793-6CDF-1141-8A1E-F2D91A8B1350}" destId="{F845CB08-BAE1-7D46-8407-ED8212D663C8}" srcOrd="0" destOrd="0" presId="urn:microsoft.com/office/officeart/2005/8/layout/vList5"/>
    <dgm:cxn modelId="{B094C6C6-8758-BF45-853D-AAA3F878FAF9}" type="presOf" srcId="{E82C0A85-DAD7-9144-B3CF-2C43B31656AE}" destId="{C3D92C35-640C-6147-A8F8-BAD78E3D5707}" srcOrd="0" destOrd="0" presId="urn:microsoft.com/office/officeart/2005/8/layout/vList5"/>
    <dgm:cxn modelId="{8C36A2C8-0F19-7D48-9CA8-865A49F1D718}" type="presOf" srcId="{CD5506BF-1DBF-354A-9F3C-EFED63B9D989}" destId="{077D91C7-4D4D-8C4E-9526-FF61DE4D0557}" srcOrd="0" destOrd="0" presId="urn:microsoft.com/office/officeart/2005/8/layout/vList5"/>
    <dgm:cxn modelId="{5B8B38D2-D947-6440-86BC-7ACC17494C52}" type="presOf" srcId="{BC523218-86C8-314C-AB1B-3EDBA3944E49}" destId="{5C629A68-7277-C144-BA04-E198B3CA626F}" srcOrd="0" destOrd="0" presId="urn:microsoft.com/office/officeart/2005/8/layout/vList5"/>
    <dgm:cxn modelId="{5E7089F9-84DA-DB48-B18D-7094D08DEF4E}" srcId="{82177793-6CDF-1141-8A1E-F2D91A8B1350}" destId="{643F6E73-7103-7B40-8A5D-4C2B88C5E363}" srcOrd="0" destOrd="0" parTransId="{85ADFC06-B8A8-CC4C-BB87-DADD7A9F9FE4}" sibTransId="{ECCED202-762D-984E-94FA-D1CACE34E570}"/>
    <dgm:cxn modelId="{3D369694-4A96-7B45-B02E-9375A0E0BDDA}" type="presParOf" srcId="{0CC5541E-2096-6948-98ED-4305125EBCA1}" destId="{F060E204-106B-7F4A-8D6D-6507F5D4572E}" srcOrd="0" destOrd="0" presId="urn:microsoft.com/office/officeart/2005/8/layout/vList5"/>
    <dgm:cxn modelId="{CE7B0F90-D7AA-E24F-BDB6-54FAC56EB5A6}" type="presParOf" srcId="{F060E204-106B-7F4A-8D6D-6507F5D4572E}" destId="{B16021E4-A239-2940-BCDF-9F02552B0E4A}" srcOrd="0" destOrd="0" presId="urn:microsoft.com/office/officeart/2005/8/layout/vList5"/>
    <dgm:cxn modelId="{01FB0F48-2E11-EA4A-9625-7F1FE5564203}" type="presParOf" srcId="{F060E204-106B-7F4A-8D6D-6507F5D4572E}" destId="{D41FA598-A3EF-0B4C-9CC0-A6854C9CF751}" srcOrd="1" destOrd="0" presId="urn:microsoft.com/office/officeart/2005/8/layout/vList5"/>
    <dgm:cxn modelId="{CE43072A-0E3E-B844-861D-85419A9F4DAC}" type="presParOf" srcId="{0CC5541E-2096-6948-98ED-4305125EBCA1}" destId="{2BB59E56-E1DC-CC4E-A176-67E891550543}" srcOrd="1" destOrd="0" presId="urn:microsoft.com/office/officeart/2005/8/layout/vList5"/>
    <dgm:cxn modelId="{9A2885FA-1CC6-5243-B9D9-67E348E73CEE}" type="presParOf" srcId="{0CC5541E-2096-6948-98ED-4305125EBCA1}" destId="{CE2E7A39-E385-3A4D-A9E2-7D00FC036949}" srcOrd="2" destOrd="0" presId="urn:microsoft.com/office/officeart/2005/8/layout/vList5"/>
    <dgm:cxn modelId="{C9CE902B-EB6E-974B-AD76-30CCEE68D394}" type="presParOf" srcId="{CE2E7A39-E385-3A4D-A9E2-7D00FC036949}" destId="{EAB34EF8-AE27-384E-B02B-CD9211DBEFD9}" srcOrd="0" destOrd="0" presId="urn:microsoft.com/office/officeart/2005/8/layout/vList5"/>
    <dgm:cxn modelId="{C8135382-736B-7D4E-8CFE-5F12DEAED6A6}" type="presParOf" srcId="{CE2E7A39-E385-3A4D-A9E2-7D00FC036949}" destId="{077D91C7-4D4D-8C4E-9526-FF61DE4D0557}" srcOrd="1" destOrd="0" presId="urn:microsoft.com/office/officeart/2005/8/layout/vList5"/>
    <dgm:cxn modelId="{6E7E3449-B523-AA40-8494-91C052B218C9}" type="presParOf" srcId="{0CC5541E-2096-6948-98ED-4305125EBCA1}" destId="{6F82AFE0-AC53-2340-8107-8CC37FBABAFA}" srcOrd="3" destOrd="0" presId="urn:microsoft.com/office/officeart/2005/8/layout/vList5"/>
    <dgm:cxn modelId="{1EDE8779-5203-C140-87EB-51827009184C}" type="presParOf" srcId="{0CC5541E-2096-6948-98ED-4305125EBCA1}" destId="{32E67D40-F899-3F49-99EB-F965EA8FD2EB}" srcOrd="4" destOrd="0" presId="urn:microsoft.com/office/officeart/2005/8/layout/vList5"/>
    <dgm:cxn modelId="{0CAFC710-94CB-F74C-AC54-A2680ADCBCF1}" type="presParOf" srcId="{32E67D40-F899-3F49-99EB-F965EA8FD2EB}" destId="{C3D92C35-640C-6147-A8F8-BAD78E3D5707}" srcOrd="0" destOrd="0" presId="urn:microsoft.com/office/officeart/2005/8/layout/vList5"/>
    <dgm:cxn modelId="{75167E18-7A1E-A54D-95A6-D1F6E789CA5E}" type="presParOf" srcId="{32E67D40-F899-3F49-99EB-F965EA8FD2EB}" destId="{87BF3869-A43A-A540-B15E-9DEADADDBD1D}" srcOrd="1" destOrd="0" presId="urn:microsoft.com/office/officeart/2005/8/layout/vList5"/>
    <dgm:cxn modelId="{3FC05DBD-0621-3146-8820-BC8413555947}" type="presParOf" srcId="{0CC5541E-2096-6948-98ED-4305125EBCA1}" destId="{3DDA72C7-5755-2042-83FF-798D966A3BD8}" srcOrd="5" destOrd="0" presId="urn:microsoft.com/office/officeart/2005/8/layout/vList5"/>
    <dgm:cxn modelId="{37260355-7577-404A-854F-22AF0298FB94}" type="presParOf" srcId="{0CC5541E-2096-6948-98ED-4305125EBCA1}" destId="{E72093FE-90F0-154C-9A9B-90C70F28B342}" srcOrd="6" destOrd="0" presId="urn:microsoft.com/office/officeart/2005/8/layout/vList5"/>
    <dgm:cxn modelId="{81DE0E3A-A506-FB4A-B90F-B1CE44ECF504}" type="presParOf" srcId="{E72093FE-90F0-154C-9A9B-90C70F28B342}" destId="{5C629A68-7277-C144-BA04-E198B3CA626F}" srcOrd="0" destOrd="0" presId="urn:microsoft.com/office/officeart/2005/8/layout/vList5"/>
    <dgm:cxn modelId="{0A191AC1-7A17-794B-9801-C83376731153}" type="presParOf" srcId="{E72093FE-90F0-154C-9A9B-90C70F28B342}" destId="{E12012FC-9C4F-7C42-A461-04FF6F4A8B7D}" srcOrd="1" destOrd="0" presId="urn:microsoft.com/office/officeart/2005/8/layout/vList5"/>
    <dgm:cxn modelId="{21B2C605-52DE-964F-8EB8-45A802F6FB9A}" type="presParOf" srcId="{0CC5541E-2096-6948-98ED-4305125EBCA1}" destId="{FABED0F8-3386-2846-9A21-0E7DE198A4ED}" srcOrd="7" destOrd="0" presId="urn:microsoft.com/office/officeart/2005/8/layout/vList5"/>
    <dgm:cxn modelId="{FE511050-C44D-DD4F-B0A0-21F02C54F933}" type="presParOf" srcId="{0CC5541E-2096-6948-98ED-4305125EBCA1}" destId="{63F8C70B-EB8C-4341-9531-9B979B1A8E8B}" srcOrd="8" destOrd="0" presId="urn:microsoft.com/office/officeart/2005/8/layout/vList5"/>
    <dgm:cxn modelId="{02488E22-76AA-0249-BF73-7D130B3A0285}" type="presParOf" srcId="{63F8C70B-EB8C-4341-9531-9B979B1A8E8B}" destId="{F845CB08-BAE1-7D46-8407-ED8212D663C8}" srcOrd="0" destOrd="0" presId="urn:microsoft.com/office/officeart/2005/8/layout/vList5"/>
    <dgm:cxn modelId="{49227AE8-341C-2340-BE03-2CE311966F12}" type="presParOf" srcId="{63F8C70B-EB8C-4341-9531-9B979B1A8E8B}" destId="{63A516C1-8C53-3040-90C3-ED6536C607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A0D93A-76F8-134F-8257-DF02D46930C3}"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22C25DDA-1596-1348-9620-989E2B5917B2}">
      <dgm:prSet/>
      <dgm:spPr/>
      <dgm:t>
        <a:bodyPr/>
        <a:lstStyle/>
        <a:p>
          <a:r>
            <a:rPr lang="en-US" baseline="0" dirty="0"/>
            <a:t>An operating system kernel is</a:t>
          </a:r>
          <a:endParaRPr lang="en-US" dirty="0"/>
        </a:p>
      </dgm:t>
    </dgm:pt>
    <dgm:pt modelId="{DCC8B275-FCD0-694C-8EC3-B59DE76DB0B8}" type="parTrans" cxnId="{07B28816-8209-CD41-91A5-F55C2B0FC9C4}">
      <dgm:prSet/>
      <dgm:spPr/>
      <dgm:t>
        <a:bodyPr/>
        <a:lstStyle/>
        <a:p>
          <a:endParaRPr lang="en-US"/>
        </a:p>
      </dgm:t>
    </dgm:pt>
    <dgm:pt modelId="{D657E7FF-68E1-944B-BAFE-446627806ED1}" type="sibTrans" cxnId="{07B28816-8209-CD41-91A5-F55C2B0FC9C4}">
      <dgm:prSet/>
      <dgm:spPr/>
      <dgm:t>
        <a:bodyPr/>
        <a:lstStyle/>
        <a:p>
          <a:endParaRPr lang="en-US"/>
        </a:p>
      </dgm:t>
    </dgm:pt>
    <dgm:pt modelId="{709A0693-EBBC-6742-BB68-C18D91A3E235}">
      <dgm:prSet/>
      <dgm:spPr/>
      <dgm:t>
        <a:bodyPr/>
        <a:lstStyle/>
        <a:p>
          <a:r>
            <a:rPr lang="en-US" baseline="0"/>
            <a:t>A computer program</a:t>
          </a:r>
          <a:endParaRPr lang="en-US"/>
        </a:p>
      </dgm:t>
    </dgm:pt>
    <dgm:pt modelId="{B3C5E6CC-F862-DF48-B2A4-A85DFB1B9EFD}" type="parTrans" cxnId="{B75E459C-7F85-5344-9858-D845E60678D9}">
      <dgm:prSet/>
      <dgm:spPr/>
      <dgm:t>
        <a:bodyPr/>
        <a:lstStyle/>
        <a:p>
          <a:endParaRPr lang="en-US"/>
        </a:p>
      </dgm:t>
    </dgm:pt>
    <dgm:pt modelId="{C68B3639-DB92-9F45-B924-C4D1BECE68D2}" type="sibTrans" cxnId="{B75E459C-7F85-5344-9858-D845E60678D9}">
      <dgm:prSet/>
      <dgm:spPr/>
      <dgm:t>
        <a:bodyPr/>
        <a:lstStyle/>
        <a:p>
          <a:endParaRPr lang="en-US"/>
        </a:p>
      </dgm:t>
    </dgm:pt>
    <dgm:pt modelId="{6F37C196-5322-E043-A053-C7CB9E27701C}">
      <dgm:prSet/>
      <dgm:spPr/>
      <dgm:t>
        <a:bodyPr/>
        <a:lstStyle/>
        <a:p>
          <a:r>
            <a:rPr lang="en-US" baseline="0"/>
            <a:t>Controls everything in the operating system</a:t>
          </a:r>
          <a:endParaRPr lang="en-US"/>
        </a:p>
      </dgm:t>
    </dgm:pt>
    <dgm:pt modelId="{181B9A6C-2F59-ED4D-928B-0409EAC6DE00}" type="parTrans" cxnId="{3453000B-F15F-9A4A-B32B-0809EFF7B567}">
      <dgm:prSet/>
      <dgm:spPr/>
      <dgm:t>
        <a:bodyPr/>
        <a:lstStyle/>
        <a:p>
          <a:endParaRPr lang="en-US"/>
        </a:p>
      </dgm:t>
    </dgm:pt>
    <dgm:pt modelId="{54EBF6AF-4D24-3E48-A312-0AE460C6BDBC}" type="sibTrans" cxnId="{3453000B-F15F-9A4A-B32B-0809EFF7B567}">
      <dgm:prSet/>
      <dgm:spPr/>
      <dgm:t>
        <a:bodyPr/>
        <a:lstStyle/>
        <a:p>
          <a:endParaRPr lang="en-US"/>
        </a:p>
      </dgm:t>
    </dgm:pt>
    <dgm:pt modelId="{2AD65A7B-4821-344B-BCC7-0A878176546B}" type="pres">
      <dgm:prSet presAssocID="{CAA0D93A-76F8-134F-8257-DF02D46930C3}" presName="Name0" presStyleCnt="0">
        <dgm:presLayoutVars>
          <dgm:dir/>
          <dgm:animLvl val="lvl"/>
          <dgm:resizeHandles val="exact"/>
        </dgm:presLayoutVars>
      </dgm:prSet>
      <dgm:spPr/>
    </dgm:pt>
    <dgm:pt modelId="{0208C432-DFF1-4145-89DF-67A21C2CDBB5}" type="pres">
      <dgm:prSet presAssocID="{22C25DDA-1596-1348-9620-989E2B5917B2}" presName="composite" presStyleCnt="0"/>
      <dgm:spPr/>
    </dgm:pt>
    <dgm:pt modelId="{958051C1-ABB1-8947-B2F4-C139B1C23F7F}" type="pres">
      <dgm:prSet presAssocID="{22C25DDA-1596-1348-9620-989E2B5917B2}" presName="parTx" presStyleLbl="alignNode1" presStyleIdx="0" presStyleCnt="1">
        <dgm:presLayoutVars>
          <dgm:chMax val="0"/>
          <dgm:chPref val="0"/>
          <dgm:bulletEnabled val="1"/>
        </dgm:presLayoutVars>
      </dgm:prSet>
      <dgm:spPr/>
    </dgm:pt>
    <dgm:pt modelId="{0BA0364F-EA54-9B4C-96F6-A4E18F2CFF30}" type="pres">
      <dgm:prSet presAssocID="{22C25DDA-1596-1348-9620-989E2B5917B2}" presName="desTx" presStyleLbl="alignAccFollowNode1" presStyleIdx="0" presStyleCnt="1">
        <dgm:presLayoutVars>
          <dgm:bulletEnabled val="1"/>
        </dgm:presLayoutVars>
      </dgm:prSet>
      <dgm:spPr/>
    </dgm:pt>
  </dgm:ptLst>
  <dgm:cxnLst>
    <dgm:cxn modelId="{3453000B-F15F-9A4A-B32B-0809EFF7B567}" srcId="{22C25DDA-1596-1348-9620-989E2B5917B2}" destId="{6F37C196-5322-E043-A053-C7CB9E27701C}" srcOrd="1" destOrd="0" parTransId="{181B9A6C-2F59-ED4D-928B-0409EAC6DE00}" sibTransId="{54EBF6AF-4D24-3E48-A312-0AE460C6BDBC}"/>
    <dgm:cxn modelId="{7427D110-C8D6-3743-9AB8-4A8B9CAC592C}" type="presOf" srcId="{709A0693-EBBC-6742-BB68-C18D91A3E235}" destId="{0BA0364F-EA54-9B4C-96F6-A4E18F2CFF30}" srcOrd="0" destOrd="0" presId="urn:microsoft.com/office/officeart/2005/8/layout/hList1"/>
    <dgm:cxn modelId="{07B28816-8209-CD41-91A5-F55C2B0FC9C4}" srcId="{CAA0D93A-76F8-134F-8257-DF02D46930C3}" destId="{22C25DDA-1596-1348-9620-989E2B5917B2}" srcOrd="0" destOrd="0" parTransId="{DCC8B275-FCD0-694C-8EC3-B59DE76DB0B8}" sibTransId="{D657E7FF-68E1-944B-BAFE-446627806ED1}"/>
    <dgm:cxn modelId="{0496583E-0B81-B241-85C4-69A6BE9A7F75}" type="presOf" srcId="{CAA0D93A-76F8-134F-8257-DF02D46930C3}" destId="{2AD65A7B-4821-344B-BCC7-0A878176546B}" srcOrd="0" destOrd="0" presId="urn:microsoft.com/office/officeart/2005/8/layout/hList1"/>
    <dgm:cxn modelId="{0FA4D777-7087-1146-A8F5-9379E6FEEF39}" type="presOf" srcId="{6F37C196-5322-E043-A053-C7CB9E27701C}" destId="{0BA0364F-EA54-9B4C-96F6-A4E18F2CFF30}" srcOrd="0" destOrd="1" presId="urn:microsoft.com/office/officeart/2005/8/layout/hList1"/>
    <dgm:cxn modelId="{B75E459C-7F85-5344-9858-D845E60678D9}" srcId="{22C25DDA-1596-1348-9620-989E2B5917B2}" destId="{709A0693-EBBC-6742-BB68-C18D91A3E235}" srcOrd="0" destOrd="0" parTransId="{B3C5E6CC-F862-DF48-B2A4-A85DFB1B9EFD}" sibTransId="{C68B3639-DB92-9F45-B924-C4D1BECE68D2}"/>
    <dgm:cxn modelId="{4F473CA1-D02F-B54D-828C-467C944032DB}" type="presOf" srcId="{22C25DDA-1596-1348-9620-989E2B5917B2}" destId="{958051C1-ABB1-8947-B2F4-C139B1C23F7F}" srcOrd="0" destOrd="0" presId="urn:microsoft.com/office/officeart/2005/8/layout/hList1"/>
    <dgm:cxn modelId="{346789A5-8393-F248-8708-CF5AE54DF1CC}" type="presParOf" srcId="{2AD65A7B-4821-344B-BCC7-0A878176546B}" destId="{0208C432-DFF1-4145-89DF-67A21C2CDBB5}" srcOrd="0" destOrd="0" presId="urn:microsoft.com/office/officeart/2005/8/layout/hList1"/>
    <dgm:cxn modelId="{AC850BA5-96D3-E34F-ACC9-DF15516958F1}" type="presParOf" srcId="{0208C432-DFF1-4145-89DF-67A21C2CDBB5}" destId="{958051C1-ABB1-8947-B2F4-C139B1C23F7F}" srcOrd="0" destOrd="0" presId="urn:microsoft.com/office/officeart/2005/8/layout/hList1"/>
    <dgm:cxn modelId="{F1359F42-8735-C04A-BFB6-D1144634F51D}" type="presParOf" srcId="{0208C432-DFF1-4145-89DF-67A21C2CDBB5}" destId="{0BA0364F-EA54-9B4C-96F6-A4E18F2CFF3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68015D-EF81-4745-8383-059AE38FEFF4}"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C0E4919E-39CB-0C4E-A477-6BFF5C54A64A}">
      <dgm:prSet/>
      <dgm:spPr/>
      <dgm:t>
        <a:bodyPr/>
        <a:lstStyle/>
        <a:p>
          <a:r>
            <a:rPr lang="en-US" baseline="0" dirty="0"/>
            <a:t>The Linux kernel manages </a:t>
          </a:r>
          <a:endParaRPr lang="en-US" dirty="0"/>
        </a:p>
      </dgm:t>
    </dgm:pt>
    <dgm:pt modelId="{52254348-559E-C040-B164-7AE9C2D2AF86}" type="parTrans" cxnId="{10C63C51-000A-C446-8EAA-6ADB88653567}">
      <dgm:prSet/>
      <dgm:spPr/>
      <dgm:t>
        <a:bodyPr/>
        <a:lstStyle/>
        <a:p>
          <a:endParaRPr lang="en-US"/>
        </a:p>
      </dgm:t>
    </dgm:pt>
    <dgm:pt modelId="{014D37F7-E392-7643-9834-401D9C982435}" type="sibTrans" cxnId="{10C63C51-000A-C446-8EAA-6ADB88653567}">
      <dgm:prSet/>
      <dgm:spPr/>
      <dgm:t>
        <a:bodyPr/>
        <a:lstStyle/>
        <a:p>
          <a:endParaRPr lang="en-US"/>
        </a:p>
      </dgm:t>
    </dgm:pt>
    <dgm:pt modelId="{62900658-A06D-BB4D-99FE-0FE4A10D10EE}">
      <dgm:prSet/>
      <dgm:spPr/>
      <dgm:t>
        <a:bodyPr/>
        <a:lstStyle/>
        <a:p>
          <a:r>
            <a:rPr lang="en-US" baseline="0"/>
            <a:t>Scheduling of processor time </a:t>
          </a:r>
          <a:endParaRPr lang="en-US"/>
        </a:p>
      </dgm:t>
    </dgm:pt>
    <dgm:pt modelId="{3E741F7F-A449-9849-9455-BD04BAC2B624}" type="parTrans" cxnId="{CFD96054-EF23-E448-B676-34226A00D05B}">
      <dgm:prSet/>
      <dgm:spPr/>
      <dgm:t>
        <a:bodyPr/>
        <a:lstStyle/>
        <a:p>
          <a:endParaRPr lang="en-US"/>
        </a:p>
      </dgm:t>
    </dgm:pt>
    <dgm:pt modelId="{B9061180-4726-5049-90EB-C077E7D4797A}" type="sibTrans" cxnId="{CFD96054-EF23-E448-B676-34226A00D05B}">
      <dgm:prSet/>
      <dgm:spPr/>
      <dgm:t>
        <a:bodyPr/>
        <a:lstStyle/>
        <a:p>
          <a:endParaRPr lang="en-US"/>
        </a:p>
      </dgm:t>
    </dgm:pt>
    <dgm:pt modelId="{C72BBC80-79A1-3845-B561-91B1156EDDCD}">
      <dgm:prSet/>
      <dgm:spPr/>
      <dgm:t>
        <a:bodyPr/>
        <a:lstStyle/>
        <a:p>
          <a:r>
            <a:rPr lang="en-US" baseline="0"/>
            <a:t>Memory allocation for the operating system and for applications </a:t>
          </a:r>
          <a:endParaRPr lang="en-US"/>
        </a:p>
      </dgm:t>
    </dgm:pt>
    <dgm:pt modelId="{CF6856C0-7194-1F47-B208-C009CD076F60}" type="parTrans" cxnId="{66F740F1-2D6D-C748-8DBB-359F65A5515B}">
      <dgm:prSet/>
      <dgm:spPr/>
      <dgm:t>
        <a:bodyPr/>
        <a:lstStyle/>
        <a:p>
          <a:endParaRPr lang="en-US"/>
        </a:p>
      </dgm:t>
    </dgm:pt>
    <dgm:pt modelId="{E58B9426-FA38-984C-A2F3-213C294D711F}" type="sibTrans" cxnId="{66F740F1-2D6D-C748-8DBB-359F65A5515B}">
      <dgm:prSet/>
      <dgm:spPr/>
      <dgm:t>
        <a:bodyPr/>
        <a:lstStyle/>
        <a:p>
          <a:endParaRPr lang="en-US"/>
        </a:p>
      </dgm:t>
    </dgm:pt>
    <dgm:pt modelId="{341ABF2E-2F6B-9149-B857-6B0CBF643EBB}">
      <dgm:prSet/>
      <dgm:spPr/>
      <dgm:t>
        <a:bodyPr/>
        <a:lstStyle/>
        <a:p>
          <a:r>
            <a:rPr lang="en-US" baseline="0"/>
            <a:t>Access to peripheral devices (sound card, hard disk drive, network card, etc.)</a:t>
          </a:r>
          <a:endParaRPr lang="en-US"/>
        </a:p>
      </dgm:t>
    </dgm:pt>
    <dgm:pt modelId="{F7F48345-4B54-584A-BF68-9BCF942B88D6}" type="parTrans" cxnId="{BE2402A1-CED3-E941-9894-5FE6AB8F47F2}">
      <dgm:prSet/>
      <dgm:spPr/>
      <dgm:t>
        <a:bodyPr/>
        <a:lstStyle/>
        <a:p>
          <a:endParaRPr lang="en-US"/>
        </a:p>
      </dgm:t>
    </dgm:pt>
    <dgm:pt modelId="{E27492D1-C94C-AE46-B05A-0884478D18E4}" type="sibTrans" cxnId="{BE2402A1-CED3-E941-9894-5FE6AB8F47F2}">
      <dgm:prSet/>
      <dgm:spPr/>
      <dgm:t>
        <a:bodyPr/>
        <a:lstStyle/>
        <a:p>
          <a:endParaRPr lang="en-US"/>
        </a:p>
      </dgm:t>
    </dgm:pt>
    <dgm:pt modelId="{C511D052-F3DF-B94F-B32D-592FAC6BBE5D}" type="pres">
      <dgm:prSet presAssocID="{C068015D-EF81-4745-8383-059AE38FEFF4}" presName="Name0" presStyleCnt="0">
        <dgm:presLayoutVars>
          <dgm:dir/>
          <dgm:animLvl val="lvl"/>
          <dgm:resizeHandles val="exact"/>
        </dgm:presLayoutVars>
      </dgm:prSet>
      <dgm:spPr/>
    </dgm:pt>
    <dgm:pt modelId="{82DCE36E-548B-1243-B02C-91C9A3A77F14}" type="pres">
      <dgm:prSet presAssocID="{C0E4919E-39CB-0C4E-A477-6BFF5C54A64A}" presName="composite" presStyleCnt="0"/>
      <dgm:spPr/>
    </dgm:pt>
    <dgm:pt modelId="{CAEC0330-D863-1847-8CF8-6EA8E2F98CA8}" type="pres">
      <dgm:prSet presAssocID="{C0E4919E-39CB-0C4E-A477-6BFF5C54A64A}" presName="parTx" presStyleLbl="alignNode1" presStyleIdx="0" presStyleCnt="1">
        <dgm:presLayoutVars>
          <dgm:chMax val="0"/>
          <dgm:chPref val="0"/>
          <dgm:bulletEnabled val="1"/>
        </dgm:presLayoutVars>
      </dgm:prSet>
      <dgm:spPr/>
    </dgm:pt>
    <dgm:pt modelId="{D439B55C-A666-434A-AD90-3F4DED6B5A9D}" type="pres">
      <dgm:prSet presAssocID="{C0E4919E-39CB-0C4E-A477-6BFF5C54A64A}" presName="desTx" presStyleLbl="alignAccFollowNode1" presStyleIdx="0" presStyleCnt="1">
        <dgm:presLayoutVars>
          <dgm:bulletEnabled val="1"/>
        </dgm:presLayoutVars>
      </dgm:prSet>
      <dgm:spPr/>
    </dgm:pt>
  </dgm:ptLst>
  <dgm:cxnLst>
    <dgm:cxn modelId="{DA7DFD07-469B-9446-BB65-54121D53C650}" type="presOf" srcId="{C068015D-EF81-4745-8383-059AE38FEFF4}" destId="{C511D052-F3DF-B94F-B32D-592FAC6BBE5D}" srcOrd="0" destOrd="0" presId="urn:microsoft.com/office/officeart/2005/8/layout/hList1"/>
    <dgm:cxn modelId="{25B4D770-4B96-D74D-AA4E-69591834C006}" type="presOf" srcId="{341ABF2E-2F6B-9149-B857-6B0CBF643EBB}" destId="{D439B55C-A666-434A-AD90-3F4DED6B5A9D}" srcOrd="0" destOrd="2" presId="urn:microsoft.com/office/officeart/2005/8/layout/hList1"/>
    <dgm:cxn modelId="{10C63C51-000A-C446-8EAA-6ADB88653567}" srcId="{C068015D-EF81-4745-8383-059AE38FEFF4}" destId="{C0E4919E-39CB-0C4E-A477-6BFF5C54A64A}" srcOrd="0" destOrd="0" parTransId="{52254348-559E-C040-B164-7AE9C2D2AF86}" sibTransId="{014D37F7-E392-7643-9834-401D9C982435}"/>
    <dgm:cxn modelId="{92361073-C191-A546-8482-2F252C221B82}" type="presOf" srcId="{C72BBC80-79A1-3845-B561-91B1156EDDCD}" destId="{D439B55C-A666-434A-AD90-3F4DED6B5A9D}" srcOrd="0" destOrd="1" presId="urn:microsoft.com/office/officeart/2005/8/layout/hList1"/>
    <dgm:cxn modelId="{CFD96054-EF23-E448-B676-34226A00D05B}" srcId="{C0E4919E-39CB-0C4E-A477-6BFF5C54A64A}" destId="{62900658-A06D-BB4D-99FE-0FE4A10D10EE}" srcOrd="0" destOrd="0" parTransId="{3E741F7F-A449-9849-9455-BD04BAC2B624}" sibTransId="{B9061180-4726-5049-90EB-C077E7D4797A}"/>
    <dgm:cxn modelId="{BE2402A1-CED3-E941-9894-5FE6AB8F47F2}" srcId="{C0E4919E-39CB-0C4E-A477-6BFF5C54A64A}" destId="{341ABF2E-2F6B-9149-B857-6B0CBF643EBB}" srcOrd="2" destOrd="0" parTransId="{F7F48345-4B54-584A-BF68-9BCF942B88D6}" sibTransId="{E27492D1-C94C-AE46-B05A-0884478D18E4}"/>
    <dgm:cxn modelId="{ED0CA1B5-FEF0-3144-BBE9-7C872A74346C}" type="presOf" srcId="{C0E4919E-39CB-0C4E-A477-6BFF5C54A64A}" destId="{CAEC0330-D863-1847-8CF8-6EA8E2F98CA8}" srcOrd="0" destOrd="0" presId="urn:microsoft.com/office/officeart/2005/8/layout/hList1"/>
    <dgm:cxn modelId="{F6776DED-8CF0-4949-9705-1467C167E048}" type="presOf" srcId="{62900658-A06D-BB4D-99FE-0FE4A10D10EE}" destId="{D439B55C-A666-434A-AD90-3F4DED6B5A9D}" srcOrd="0" destOrd="0" presId="urn:microsoft.com/office/officeart/2005/8/layout/hList1"/>
    <dgm:cxn modelId="{66F740F1-2D6D-C748-8DBB-359F65A5515B}" srcId="{C0E4919E-39CB-0C4E-A477-6BFF5C54A64A}" destId="{C72BBC80-79A1-3845-B561-91B1156EDDCD}" srcOrd="1" destOrd="0" parTransId="{CF6856C0-7194-1F47-B208-C009CD076F60}" sibTransId="{E58B9426-FA38-984C-A2F3-213C294D711F}"/>
    <dgm:cxn modelId="{E54ED344-74DE-2E48-ADE6-79D6ABFFECE5}" type="presParOf" srcId="{C511D052-F3DF-B94F-B32D-592FAC6BBE5D}" destId="{82DCE36E-548B-1243-B02C-91C9A3A77F14}" srcOrd="0" destOrd="0" presId="urn:microsoft.com/office/officeart/2005/8/layout/hList1"/>
    <dgm:cxn modelId="{453AF841-177E-384E-AC30-94BD33294A07}" type="presParOf" srcId="{82DCE36E-548B-1243-B02C-91C9A3A77F14}" destId="{CAEC0330-D863-1847-8CF8-6EA8E2F98CA8}" srcOrd="0" destOrd="0" presId="urn:microsoft.com/office/officeart/2005/8/layout/hList1"/>
    <dgm:cxn modelId="{7FF21D37-5F9C-164D-8915-55FEF65C017A}" type="presParOf" srcId="{82DCE36E-548B-1243-B02C-91C9A3A77F14}" destId="{D439B55C-A666-434A-AD90-3F4DED6B5A9D}"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1936F2-0B73-5E4A-8536-D55BABFCB222}" type="doc">
      <dgm:prSet loTypeId="urn:microsoft.com/office/officeart/2005/8/layout/radial1" loCatId="list" qsTypeId="urn:microsoft.com/office/officeart/2005/8/quickstyle/simple1" qsCatId="simple" csTypeId="urn:microsoft.com/office/officeart/2005/8/colors/accent3_2" csCatId="accent3" phldr="1"/>
      <dgm:spPr/>
      <dgm:t>
        <a:bodyPr/>
        <a:lstStyle/>
        <a:p>
          <a:endParaRPr lang="en-US"/>
        </a:p>
      </dgm:t>
    </dgm:pt>
    <dgm:pt modelId="{22109340-2CCA-7D41-B5A1-F6027A8C09CC}">
      <dgm:prSet phldrT="[Text]"/>
      <dgm:spPr/>
      <dgm:t>
        <a:bodyPr/>
        <a:lstStyle/>
        <a:p>
          <a:r>
            <a:rPr lang="en-US"/>
            <a:t>Kernel</a:t>
          </a:r>
        </a:p>
      </dgm:t>
    </dgm:pt>
    <dgm:pt modelId="{0ADCEB5C-B4B3-0D4B-A8A2-B9FA4732DC11}" type="parTrans" cxnId="{A5E25D34-E344-E442-938F-9809A9CCF0B0}">
      <dgm:prSet/>
      <dgm:spPr/>
      <dgm:t>
        <a:bodyPr/>
        <a:lstStyle/>
        <a:p>
          <a:endParaRPr lang="en-US"/>
        </a:p>
      </dgm:t>
    </dgm:pt>
    <dgm:pt modelId="{5F5BC484-D223-4747-AB34-525289C572AB}" type="sibTrans" cxnId="{A5E25D34-E344-E442-938F-9809A9CCF0B0}">
      <dgm:prSet/>
      <dgm:spPr/>
      <dgm:t>
        <a:bodyPr/>
        <a:lstStyle/>
        <a:p>
          <a:endParaRPr lang="en-US"/>
        </a:p>
      </dgm:t>
    </dgm:pt>
    <dgm:pt modelId="{D794A747-95F6-5E48-ACF9-7019E688B892}">
      <dgm:prSet phldrT="[Text]"/>
      <dgm:spPr/>
      <dgm:t>
        <a:bodyPr/>
        <a:lstStyle/>
        <a:p>
          <a:r>
            <a:rPr lang="en-US"/>
            <a:t>Memory</a:t>
          </a:r>
        </a:p>
      </dgm:t>
    </dgm:pt>
    <dgm:pt modelId="{EFAB7E58-C48A-6D42-AC9C-183D58075BBF}" type="parTrans" cxnId="{A43186BD-B450-104D-9BD6-59BA4BEAA99D}">
      <dgm:prSet/>
      <dgm:spPr/>
      <dgm:t>
        <a:bodyPr/>
        <a:lstStyle/>
        <a:p>
          <a:endParaRPr lang="en-US"/>
        </a:p>
      </dgm:t>
    </dgm:pt>
    <dgm:pt modelId="{DA8AC45D-45AA-BF43-9B3C-7CD4C684DF5E}" type="sibTrans" cxnId="{A43186BD-B450-104D-9BD6-59BA4BEAA99D}">
      <dgm:prSet/>
      <dgm:spPr/>
      <dgm:t>
        <a:bodyPr/>
        <a:lstStyle/>
        <a:p>
          <a:endParaRPr lang="en-US"/>
        </a:p>
      </dgm:t>
    </dgm:pt>
    <dgm:pt modelId="{675265EA-FFB1-B84A-858A-929AD00B4049}">
      <dgm:prSet phldrT="[Text]"/>
      <dgm:spPr/>
      <dgm:t>
        <a:bodyPr/>
        <a:lstStyle/>
        <a:p>
          <a:r>
            <a:rPr lang="en-US"/>
            <a:t>Processes</a:t>
          </a:r>
        </a:p>
      </dgm:t>
    </dgm:pt>
    <dgm:pt modelId="{BFDB6580-18DC-C94E-BBB4-82DDFBF874EE}" type="parTrans" cxnId="{B82EA7A8-A749-C34B-A618-1E9D1DFCDC5E}">
      <dgm:prSet/>
      <dgm:spPr/>
      <dgm:t>
        <a:bodyPr/>
        <a:lstStyle/>
        <a:p>
          <a:endParaRPr lang="en-US"/>
        </a:p>
      </dgm:t>
    </dgm:pt>
    <dgm:pt modelId="{28A64D85-5CDD-E548-8142-D5BDC933E772}" type="sibTrans" cxnId="{B82EA7A8-A749-C34B-A618-1E9D1DFCDC5E}">
      <dgm:prSet/>
      <dgm:spPr/>
      <dgm:t>
        <a:bodyPr/>
        <a:lstStyle/>
        <a:p>
          <a:endParaRPr lang="en-US"/>
        </a:p>
      </dgm:t>
    </dgm:pt>
    <dgm:pt modelId="{E1D7526A-AE5C-7A49-BA27-04DE23FAFF16}">
      <dgm:prSet phldrT="[Text]"/>
      <dgm:spPr/>
      <dgm:t>
        <a:bodyPr/>
        <a:lstStyle/>
        <a:p>
          <a:r>
            <a:rPr lang="en-US"/>
            <a:t>Devices</a:t>
          </a:r>
        </a:p>
      </dgm:t>
    </dgm:pt>
    <dgm:pt modelId="{7EFCEA40-BF55-DA44-9DFF-22F9AF3F9193}" type="parTrans" cxnId="{E5A8EBE6-4238-564A-8917-8FF25AC0E483}">
      <dgm:prSet/>
      <dgm:spPr/>
      <dgm:t>
        <a:bodyPr/>
        <a:lstStyle/>
        <a:p>
          <a:endParaRPr lang="en-US"/>
        </a:p>
      </dgm:t>
    </dgm:pt>
    <dgm:pt modelId="{1C2A58EE-3FC6-C548-AD19-E24E7AC19F75}" type="sibTrans" cxnId="{E5A8EBE6-4238-564A-8917-8FF25AC0E483}">
      <dgm:prSet/>
      <dgm:spPr/>
      <dgm:t>
        <a:bodyPr/>
        <a:lstStyle/>
        <a:p>
          <a:endParaRPr lang="en-US"/>
        </a:p>
      </dgm:t>
    </dgm:pt>
    <dgm:pt modelId="{48462CBF-25C0-FC4A-88D2-B8BDD30AEA1D}">
      <dgm:prSet phldrT="[Text]"/>
      <dgm:spPr/>
      <dgm:t>
        <a:bodyPr/>
        <a:lstStyle/>
        <a:p>
          <a:r>
            <a:rPr lang="en-US" dirty="0"/>
            <a:t>Resource allocation</a:t>
          </a:r>
        </a:p>
      </dgm:t>
    </dgm:pt>
    <dgm:pt modelId="{3496A970-100A-5C42-9D2F-58C05C37A6B9}" type="parTrans" cxnId="{3823F1EE-1ECA-A247-B7A5-922C82C45501}">
      <dgm:prSet/>
      <dgm:spPr/>
      <dgm:t>
        <a:bodyPr/>
        <a:lstStyle/>
        <a:p>
          <a:endParaRPr lang="en-US"/>
        </a:p>
      </dgm:t>
    </dgm:pt>
    <dgm:pt modelId="{2EFFCBB6-F29F-3A44-A9FC-4C5F82769311}" type="sibTrans" cxnId="{3823F1EE-1ECA-A247-B7A5-922C82C45501}">
      <dgm:prSet/>
      <dgm:spPr/>
      <dgm:t>
        <a:bodyPr/>
        <a:lstStyle/>
        <a:p>
          <a:endParaRPr lang="en-US"/>
        </a:p>
      </dgm:t>
    </dgm:pt>
    <dgm:pt modelId="{505C605F-A3FE-0940-A461-22C8EF9B1526}">
      <dgm:prSet phldrT="[Text]"/>
      <dgm:spPr/>
      <dgm:t>
        <a:bodyPr/>
        <a:lstStyle/>
        <a:p>
          <a:r>
            <a:rPr lang="en-US"/>
            <a:t>File system access</a:t>
          </a:r>
        </a:p>
      </dgm:t>
    </dgm:pt>
    <dgm:pt modelId="{F171CFC6-40FB-D244-9581-E4840349CE33}" type="parTrans" cxnId="{B4CF9AF5-2550-6942-B23F-D94FB989F17D}">
      <dgm:prSet/>
      <dgm:spPr/>
      <dgm:t>
        <a:bodyPr/>
        <a:lstStyle/>
        <a:p>
          <a:endParaRPr lang="en-US"/>
        </a:p>
      </dgm:t>
    </dgm:pt>
    <dgm:pt modelId="{5C14FC86-58E5-BF41-B386-1BD92E4C1A10}" type="sibTrans" cxnId="{B4CF9AF5-2550-6942-B23F-D94FB989F17D}">
      <dgm:prSet/>
      <dgm:spPr/>
      <dgm:t>
        <a:bodyPr/>
        <a:lstStyle/>
        <a:p>
          <a:endParaRPr lang="en-US"/>
        </a:p>
      </dgm:t>
    </dgm:pt>
    <dgm:pt modelId="{80439A8C-84C4-A045-82D9-6F824A1392AD}" type="pres">
      <dgm:prSet presAssocID="{ED1936F2-0B73-5E4A-8536-D55BABFCB222}" presName="cycle" presStyleCnt="0">
        <dgm:presLayoutVars>
          <dgm:chMax val="1"/>
          <dgm:dir/>
          <dgm:animLvl val="ctr"/>
          <dgm:resizeHandles val="exact"/>
        </dgm:presLayoutVars>
      </dgm:prSet>
      <dgm:spPr/>
    </dgm:pt>
    <dgm:pt modelId="{F50CE3D4-64DE-9E4B-B163-53BCAEAFFADF}" type="pres">
      <dgm:prSet presAssocID="{22109340-2CCA-7D41-B5A1-F6027A8C09CC}" presName="centerShape" presStyleLbl="node0" presStyleIdx="0" presStyleCnt="1"/>
      <dgm:spPr/>
    </dgm:pt>
    <dgm:pt modelId="{73A09F6F-29EA-9A43-BD2B-EFD10EA661BE}" type="pres">
      <dgm:prSet presAssocID="{EFAB7E58-C48A-6D42-AC9C-183D58075BBF}" presName="Name9" presStyleLbl="parChTrans1D2" presStyleIdx="0" presStyleCnt="5"/>
      <dgm:spPr/>
    </dgm:pt>
    <dgm:pt modelId="{337F42B0-E7A5-8740-9DB7-A54DAD8443A3}" type="pres">
      <dgm:prSet presAssocID="{EFAB7E58-C48A-6D42-AC9C-183D58075BBF}" presName="connTx" presStyleLbl="parChTrans1D2" presStyleIdx="0" presStyleCnt="5"/>
      <dgm:spPr/>
    </dgm:pt>
    <dgm:pt modelId="{75DCB664-B71F-6944-A0CE-B14345FF3ABC}" type="pres">
      <dgm:prSet presAssocID="{D794A747-95F6-5E48-ACF9-7019E688B892}" presName="node" presStyleLbl="node1" presStyleIdx="0" presStyleCnt="5">
        <dgm:presLayoutVars>
          <dgm:bulletEnabled val="1"/>
        </dgm:presLayoutVars>
      </dgm:prSet>
      <dgm:spPr/>
    </dgm:pt>
    <dgm:pt modelId="{27CB7054-DBF8-4B40-980C-F38C377408D7}" type="pres">
      <dgm:prSet presAssocID="{BFDB6580-18DC-C94E-BBB4-82DDFBF874EE}" presName="Name9" presStyleLbl="parChTrans1D2" presStyleIdx="1" presStyleCnt="5"/>
      <dgm:spPr/>
    </dgm:pt>
    <dgm:pt modelId="{EB228184-0060-6D40-8461-6B597F2FAB75}" type="pres">
      <dgm:prSet presAssocID="{BFDB6580-18DC-C94E-BBB4-82DDFBF874EE}" presName="connTx" presStyleLbl="parChTrans1D2" presStyleIdx="1" presStyleCnt="5"/>
      <dgm:spPr/>
    </dgm:pt>
    <dgm:pt modelId="{DB93556C-FF35-0540-B1F2-7976C7AC1276}" type="pres">
      <dgm:prSet presAssocID="{675265EA-FFB1-B84A-858A-929AD00B4049}" presName="node" presStyleLbl="node1" presStyleIdx="1" presStyleCnt="5">
        <dgm:presLayoutVars>
          <dgm:bulletEnabled val="1"/>
        </dgm:presLayoutVars>
      </dgm:prSet>
      <dgm:spPr/>
    </dgm:pt>
    <dgm:pt modelId="{8D89A813-39E1-0A4E-BA2B-A50315D84485}" type="pres">
      <dgm:prSet presAssocID="{7EFCEA40-BF55-DA44-9DFF-22F9AF3F9193}" presName="Name9" presStyleLbl="parChTrans1D2" presStyleIdx="2" presStyleCnt="5"/>
      <dgm:spPr/>
    </dgm:pt>
    <dgm:pt modelId="{A0C243B6-3F01-1E40-9B63-DDCC39E7FE0D}" type="pres">
      <dgm:prSet presAssocID="{7EFCEA40-BF55-DA44-9DFF-22F9AF3F9193}" presName="connTx" presStyleLbl="parChTrans1D2" presStyleIdx="2" presStyleCnt="5"/>
      <dgm:spPr/>
    </dgm:pt>
    <dgm:pt modelId="{F0022751-20AD-4249-A2F1-B994AC991C6A}" type="pres">
      <dgm:prSet presAssocID="{E1D7526A-AE5C-7A49-BA27-04DE23FAFF16}" presName="node" presStyleLbl="node1" presStyleIdx="2" presStyleCnt="5">
        <dgm:presLayoutVars>
          <dgm:bulletEnabled val="1"/>
        </dgm:presLayoutVars>
      </dgm:prSet>
      <dgm:spPr/>
    </dgm:pt>
    <dgm:pt modelId="{504782CA-FDF6-5F46-A962-83D41C5711E5}" type="pres">
      <dgm:prSet presAssocID="{3496A970-100A-5C42-9D2F-58C05C37A6B9}" presName="Name9" presStyleLbl="parChTrans1D2" presStyleIdx="3" presStyleCnt="5"/>
      <dgm:spPr/>
    </dgm:pt>
    <dgm:pt modelId="{E53FD547-15ED-D549-9327-FEB3BB7F6D4B}" type="pres">
      <dgm:prSet presAssocID="{3496A970-100A-5C42-9D2F-58C05C37A6B9}" presName="connTx" presStyleLbl="parChTrans1D2" presStyleIdx="3" presStyleCnt="5"/>
      <dgm:spPr/>
    </dgm:pt>
    <dgm:pt modelId="{75F7C83E-736C-7243-AD1F-3C861929CBB3}" type="pres">
      <dgm:prSet presAssocID="{48462CBF-25C0-FC4A-88D2-B8BDD30AEA1D}" presName="node" presStyleLbl="node1" presStyleIdx="3" presStyleCnt="5">
        <dgm:presLayoutVars>
          <dgm:bulletEnabled val="1"/>
        </dgm:presLayoutVars>
      </dgm:prSet>
      <dgm:spPr/>
    </dgm:pt>
    <dgm:pt modelId="{6E64E2A3-0214-8F49-BDE9-D459935DF70C}" type="pres">
      <dgm:prSet presAssocID="{F171CFC6-40FB-D244-9581-E4840349CE33}" presName="Name9" presStyleLbl="parChTrans1D2" presStyleIdx="4" presStyleCnt="5"/>
      <dgm:spPr/>
    </dgm:pt>
    <dgm:pt modelId="{1D345894-C213-FC41-AEE1-D647CD6F2DA7}" type="pres">
      <dgm:prSet presAssocID="{F171CFC6-40FB-D244-9581-E4840349CE33}" presName="connTx" presStyleLbl="parChTrans1D2" presStyleIdx="4" presStyleCnt="5"/>
      <dgm:spPr/>
    </dgm:pt>
    <dgm:pt modelId="{D9164AD1-9CE4-DE4F-A92D-4B184757A209}" type="pres">
      <dgm:prSet presAssocID="{505C605F-A3FE-0940-A461-22C8EF9B1526}" presName="node" presStyleLbl="node1" presStyleIdx="4" presStyleCnt="5">
        <dgm:presLayoutVars>
          <dgm:bulletEnabled val="1"/>
        </dgm:presLayoutVars>
      </dgm:prSet>
      <dgm:spPr/>
    </dgm:pt>
  </dgm:ptLst>
  <dgm:cxnLst>
    <dgm:cxn modelId="{CE0DE008-4FD9-A042-9F7C-F7072DC94B1E}" type="presOf" srcId="{22109340-2CCA-7D41-B5A1-F6027A8C09CC}" destId="{F50CE3D4-64DE-9E4B-B163-53BCAEAFFADF}" srcOrd="0" destOrd="0" presId="urn:microsoft.com/office/officeart/2005/8/layout/radial1"/>
    <dgm:cxn modelId="{01EBB60F-BCC0-CE44-BF00-FB2F1C74616A}" type="presOf" srcId="{3496A970-100A-5C42-9D2F-58C05C37A6B9}" destId="{E53FD547-15ED-D549-9327-FEB3BB7F6D4B}" srcOrd="1" destOrd="0" presId="urn:microsoft.com/office/officeart/2005/8/layout/radial1"/>
    <dgm:cxn modelId="{A0EDC31B-1693-3B4C-A81B-1916CF10E2D8}" type="presOf" srcId="{7EFCEA40-BF55-DA44-9DFF-22F9AF3F9193}" destId="{8D89A813-39E1-0A4E-BA2B-A50315D84485}" srcOrd="0" destOrd="0" presId="urn:microsoft.com/office/officeart/2005/8/layout/radial1"/>
    <dgm:cxn modelId="{DC92C02A-0F77-FA40-9CF1-DCFEB3E0CBEA}" type="presOf" srcId="{505C605F-A3FE-0940-A461-22C8EF9B1526}" destId="{D9164AD1-9CE4-DE4F-A92D-4B184757A209}" srcOrd="0" destOrd="0" presId="urn:microsoft.com/office/officeart/2005/8/layout/radial1"/>
    <dgm:cxn modelId="{42A63D33-59E8-EA4A-ABC7-3B017EF61B00}" type="presOf" srcId="{EFAB7E58-C48A-6D42-AC9C-183D58075BBF}" destId="{337F42B0-E7A5-8740-9DB7-A54DAD8443A3}" srcOrd="1" destOrd="0" presId="urn:microsoft.com/office/officeart/2005/8/layout/radial1"/>
    <dgm:cxn modelId="{A5E25D34-E344-E442-938F-9809A9CCF0B0}" srcId="{ED1936F2-0B73-5E4A-8536-D55BABFCB222}" destId="{22109340-2CCA-7D41-B5A1-F6027A8C09CC}" srcOrd="0" destOrd="0" parTransId="{0ADCEB5C-B4B3-0D4B-A8A2-B9FA4732DC11}" sibTransId="{5F5BC484-D223-4747-AB34-525289C572AB}"/>
    <dgm:cxn modelId="{105DD53A-4370-5741-8717-AAC272C131E0}" type="presOf" srcId="{3496A970-100A-5C42-9D2F-58C05C37A6B9}" destId="{504782CA-FDF6-5F46-A962-83D41C5711E5}" srcOrd="0" destOrd="0" presId="urn:microsoft.com/office/officeart/2005/8/layout/radial1"/>
    <dgm:cxn modelId="{123F823E-4291-334E-83BD-83280F3A5489}" type="presOf" srcId="{ED1936F2-0B73-5E4A-8536-D55BABFCB222}" destId="{80439A8C-84C4-A045-82D9-6F824A1392AD}" srcOrd="0" destOrd="0" presId="urn:microsoft.com/office/officeart/2005/8/layout/radial1"/>
    <dgm:cxn modelId="{64E43962-D608-D14F-9FDB-F85647982043}" type="presOf" srcId="{BFDB6580-18DC-C94E-BBB4-82DDFBF874EE}" destId="{27CB7054-DBF8-4B40-980C-F38C377408D7}" srcOrd="0" destOrd="0" presId="urn:microsoft.com/office/officeart/2005/8/layout/radial1"/>
    <dgm:cxn modelId="{C40AAE42-956F-5C42-9DED-E0DE0538E55C}" type="presOf" srcId="{F171CFC6-40FB-D244-9581-E4840349CE33}" destId="{1D345894-C213-FC41-AEE1-D647CD6F2DA7}" srcOrd="1" destOrd="0" presId="urn:microsoft.com/office/officeart/2005/8/layout/radial1"/>
    <dgm:cxn modelId="{C2316386-2A83-6D4F-A0D3-BDD290D70A99}" type="presOf" srcId="{7EFCEA40-BF55-DA44-9DFF-22F9AF3F9193}" destId="{A0C243B6-3F01-1E40-9B63-DDCC39E7FE0D}" srcOrd="1" destOrd="0" presId="urn:microsoft.com/office/officeart/2005/8/layout/radial1"/>
    <dgm:cxn modelId="{90C71897-0B76-B24E-8039-7AB07C0F10BC}" type="presOf" srcId="{EFAB7E58-C48A-6D42-AC9C-183D58075BBF}" destId="{73A09F6F-29EA-9A43-BD2B-EFD10EA661BE}" srcOrd="0" destOrd="0" presId="urn:microsoft.com/office/officeart/2005/8/layout/radial1"/>
    <dgm:cxn modelId="{31F469A1-06BA-CE4E-8A7B-FE7E6632D5C3}" type="presOf" srcId="{F171CFC6-40FB-D244-9581-E4840349CE33}" destId="{6E64E2A3-0214-8F49-BDE9-D459935DF70C}" srcOrd="0" destOrd="0" presId="urn:microsoft.com/office/officeart/2005/8/layout/radial1"/>
    <dgm:cxn modelId="{0959D8A5-8FFD-5448-9851-9FBBBB63F679}" type="presOf" srcId="{D794A747-95F6-5E48-ACF9-7019E688B892}" destId="{75DCB664-B71F-6944-A0CE-B14345FF3ABC}" srcOrd="0" destOrd="0" presId="urn:microsoft.com/office/officeart/2005/8/layout/radial1"/>
    <dgm:cxn modelId="{B82EA7A8-A749-C34B-A618-1E9D1DFCDC5E}" srcId="{22109340-2CCA-7D41-B5A1-F6027A8C09CC}" destId="{675265EA-FFB1-B84A-858A-929AD00B4049}" srcOrd="1" destOrd="0" parTransId="{BFDB6580-18DC-C94E-BBB4-82DDFBF874EE}" sibTransId="{28A64D85-5CDD-E548-8142-D5BDC933E772}"/>
    <dgm:cxn modelId="{A43186BD-B450-104D-9BD6-59BA4BEAA99D}" srcId="{22109340-2CCA-7D41-B5A1-F6027A8C09CC}" destId="{D794A747-95F6-5E48-ACF9-7019E688B892}" srcOrd="0" destOrd="0" parTransId="{EFAB7E58-C48A-6D42-AC9C-183D58075BBF}" sibTransId="{DA8AC45D-45AA-BF43-9B3C-7CD4C684DF5E}"/>
    <dgm:cxn modelId="{529F25BE-3C82-0644-B36F-23A54DC71059}" type="presOf" srcId="{675265EA-FFB1-B84A-858A-929AD00B4049}" destId="{DB93556C-FF35-0540-B1F2-7976C7AC1276}" srcOrd="0" destOrd="0" presId="urn:microsoft.com/office/officeart/2005/8/layout/radial1"/>
    <dgm:cxn modelId="{8D25A3CC-2731-D949-BFB1-3F4A8718BABC}" type="presOf" srcId="{E1D7526A-AE5C-7A49-BA27-04DE23FAFF16}" destId="{F0022751-20AD-4249-A2F1-B994AC991C6A}" srcOrd="0" destOrd="0" presId="urn:microsoft.com/office/officeart/2005/8/layout/radial1"/>
    <dgm:cxn modelId="{ED110AD7-2545-714C-90AF-1F33AF689A96}" type="presOf" srcId="{BFDB6580-18DC-C94E-BBB4-82DDFBF874EE}" destId="{EB228184-0060-6D40-8461-6B597F2FAB75}" srcOrd="1" destOrd="0" presId="urn:microsoft.com/office/officeart/2005/8/layout/radial1"/>
    <dgm:cxn modelId="{7F7901E4-C789-2642-A681-FC94ED1F1D0F}" type="presOf" srcId="{48462CBF-25C0-FC4A-88D2-B8BDD30AEA1D}" destId="{75F7C83E-736C-7243-AD1F-3C861929CBB3}" srcOrd="0" destOrd="0" presId="urn:microsoft.com/office/officeart/2005/8/layout/radial1"/>
    <dgm:cxn modelId="{E5A8EBE6-4238-564A-8917-8FF25AC0E483}" srcId="{22109340-2CCA-7D41-B5A1-F6027A8C09CC}" destId="{E1D7526A-AE5C-7A49-BA27-04DE23FAFF16}" srcOrd="2" destOrd="0" parTransId="{7EFCEA40-BF55-DA44-9DFF-22F9AF3F9193}" sibTransId="{1C2A58EE-3FC6-C548-AD19-E24E7AC19F75}"/>
    <dgm:cxn modelId="{3823F1EE-1ECA-A247-B7A5-922C82C45501}" srcId="{22109340-2CCA-7D41-B5A1-F6027A8C09CC}" destId="{48462CBF-25C0-FC4A-88D2-B8BDD30AEA1D}" srcOrd="3" destOrd="0" parTransId="{3496A970-100A-5C42-9D2F-58C05C37A6B9}" sibTransId="{2EFFCBB6-F29F-3A44-A9FC-4C5F82769311}"/>
    <dgm:cxn modelId="{B4CF9AF5-2550-6942-B23F-D94FB989F17D}" srcId="{22109340-2CCA-7D41-B5A1-F6027A8C09CC}" destId="{505C605F-A3FE-0940-A461-22C8EF9B1526}" srcOrd="4" destOrd="0" parTransId="{F171CFC6-40FB-D244-9581-E4840349CE33}" sibTransId="{5C14FC86-58E5-BF41-B386-1BD92E4C1A10}"/>
    <dgm:cxn modelId="{E2EABAFC-D943-9046-B0A9-1D7D5222C793}" type="presParOf" srcId="{80439A8C-84C4-A045-82D9-6F824A1392AD}" destId="{F50CE3D4-64DE-9E4B-B163-53BCAEAFFADF}" srcOrd="0" destOrd="0" presId="urn:microsoft.com/office/officeart/2005/8/layout/radial1"/>
    <dgm:cxn modelId="{3E56BE48-B564-6B4B-9FAB-BD117F963FE8}" type="presParOf" srcId="{80439A8C-84C4-A045-82D9-6F824A1392AD}" destId="{73A09F6F-29EA-9A43-BD2B-EFD10EA661BE}" srcOrd="1" destOrd="0" presId="urn:microsoft.com/office/officeart/2005/8/layout/radial1"/>
    <dgm:cxn modelId="{8279ABF1-2DD8-9144-AD1F-2A6A29C6EEDE}" type="presParOf" srcId="{73A09F6F-29EA-9A43-BD2B-EFD10EA661BE}" destId="{337F42B0-E7A5-8740-9DB7-A54DAD8443A3}" srcOrd="0" destOrd="0" presId="urn:microsoft.com/office/officeart/2005/8/layout/radial1"/>
    <dgm:cxn modelId="{C39D4FA7-014D-3846-8B53-247638111593}" type="presParOf" srcId="{80439A8C-84C4-A045-82D9-6F824A1392AD}" destId="{75DCB664-B71F-6944-A0CE-B14345FF3ABC}" srcOrd="2" destOrd="0" presId="urn:microsoft.com/office/officeart/2005/8/layout/radial1"/>
    <dgm:cxn modelId="{2D538F02-E018-344D-A138-24654B605E2A}" type="presParOf" srcId="{80439A8C-84C4-A045-82D9-6F824A1392AD}" destId="{27CB7054-DBF8-4B40-980C-F38C377408D7}" srcOrd="3" destOrd="0" presId="urn:microsoft.com/office/officeart/2005/8/layout/radial1"/>
    <dgm:cxn modelId="{FB337DEB-DB9B-9A49-8246-AF3A30EC3331}" type="presParOf" srcId="{27CB7054-DBF8-4B40-980C-F38C377408D7}" destId="{EB228184-0060-6D40-8461-6B597F2FAB75}" srcOrd="0" destOrd="0" presId="urn:microsoft.com/office/officeart/2005/8/layout/radial1"/>
    <dgm:cxn modelId="{87AE0037-2DD5-E945-91C6-14661246CB39}" type="presParOf" srcId="{80439A8C-84C4-A045-82D9-6F824A1392AD}" destId="{DB93556C-FF35-0540-B1F2-7976C7AC1276}" srcOrd="4" destOrd="0" presId="urn:microsoft.com/office/officeart/2005/8/layout/radial1"/>
    <dgm:cxn modelId="{424AF208-F773-6545-91F4-9EE455C1FB07}" type="presParOf" srcId="{80439A8C-84C4-A045-82D9-6F824A1392AD}" destId="{8D89A813-39E1-0A4E-BA2B-A50315D84485}" srcOrd="5" destOrd="0" presId="urn:microsoft.com/office/officeart/2005/8/layout/radial1"/>
    <dgm:cxn modelId="{9CE3F266-E679-644D-8F22-7C32D0EB48FE}" type="presParOf" srcId="{8D89A813-39E1-0A4E-BA2B-A50315D84485}" destId="{A0C243B6-3F01-1E40-9B63-DDCC39E7FE0D}" srcOrd="0" destOrd="0" presId="urn:microsoft.com/office/officeart/2005/8/layout/radial1"/>
    <dgm:cxn modelId="{C15DC3AB-8E7C-E946-ABBA-1CF24D59693C}" type="presParOf" srcId="{80439A8C-84C4-A045-82D9-6F824A1392AD}" destId="{F0022751-20AD-4249-A2F1-B994AC991C6A}" srcOrd="6" destOrd="0" presId="urn:microsoft.com/office/officeart/2005/8/layout/radial1"/>
    <dgm:cxn modelId="{6201CA83-3DED-0447-85B5-5B10DA8C603D}" type="presParOf" srcId="{80439A8C-84C4-A045-82D9-6F824A1392AD}" destId="{504782CA-FDF6-5F46-A962-83D41C5711E5}" srcOrd="7" destOrd="0" presId="urn:microsoft.com/office/officeart/2005/8/layout/radial1"/>
    <dgm:cxn modelId="{E7656BC3-6435-7849-A397-F8C201CFF54E}" type="presParOf" srcId="{504782CA-FDF6-5F46-A962-83D41C5711E5}" destId="{E53FD547-15ED-D549-9327-FEB3BB7F6D4B}" srcOrd="0" destOrd="0" presId="urn:microsoft.com/office/officeart/2005/8/layout/radial1"/>
    <dgm:cxn modelId="{502607CB-12CA-514B-B1A3-859AC4B2A48C}" type="presParOf" srcId="{80439A8C-84C4-A045-82D9-6F824A1392AD}" destId="{75F7C83E-736C-7243-AD1F-3C861929CBB3}" srcOrd="8" destOrd="0" presId="urn:microsoft.com/office/officeart/2005/8/layout/radial1"/>
    <dgm:cxn modelId="{6837469B-7CED-1E4F-BA79-B892F4DE06AD}" type="presParOf" srcId="{80439A8C-84C4-A045-82D9-6F824A1392AD}" destId="{6E64E2A3-0214-8F49-BDE9-D459935DF70C}" srcOrd="9" destOrd="0" presId="urn:microsoft.com/office/officeart/2005/8/layout/radial1"/>
    <dgm:cxn modelId="{4527A0AD-CBDB-8D4C-B783-470920A5A667}" type="presParOf" srcId="{6E64E2A3-0214-8F49-BDE9-D459935DF70C}" destId="{1D345894-C213-FC41-AEE1-D647CD6F2DA7}" srcOrd="0" destOrd="0" presId="urn:microsoft.com/office/officeart/2005/8/layout/radial1"/>
    <dgm:cxn modelId="{17F9BB89-2C9F-0B43-B9CF-440D1E862878}" type="presParOf" srcId="{80439A8C-84C4-A045-82D9-6F824A1392AD}" destId="{D9164AD1-9CE4-DE4F-A92D-4B184757A209}" srcOrd="10" destOrd="0" presId="urn:microsoft.com/office/officeart/2005/8/layout/radia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7F3C9F-CF56-9449-91DE-AEB146E321A1}" type="doc">
      <dgm:prSet loTypeId="urn:microsoft.com/office/officeart/2005/8/layout/default" loCatId="list" qsTypeId="urn:microsoft.com/office/officeart/2005/8/quickstyle/simple1" qsCatId="simple" csTypeId="urn:microsoft.com/office/officeart/2005/8/colors/accent6_4" csCatId="accent6" phldr="1"/>
      <dgm:spPr/>
      <dgm:t>
        <a:bodyPr/>
        <a:lstStyle/>
        <a:p>
          <a:endParaRPr lang="en-US"/>
        </a:p>
      </dgm:t>
    </dgm:pt>
    <dgm:pt modelId="{91D55DB8-079D-F24D-8389-ED66B44D3D6C}">
      <dgm:prSet/>
      <dgm:spPr/>
      <dgm:t>
        <a:bodyPr/>
        <a:lstStyle/>
        <a:p>
          <a:r>
            <a:rPr lang="en-US" baseline="0"/>
            <a:t>Computer program</a:t>
          </a:r>
          <a:endParaRPr lang="en-US"/>
        </a:p>
      </dgm:t>
    </dgm:pt>
    <dgm:pt modelId="{18D9FE93-DFBF-9B46-8674-54C05A5CAEC8}" type="parTrans" cxnId="{DCB4F975-FF62-2548-A6E7-33400EA99E73}">
      <dgm:prSet/>
      <dgm:spPr/>
      <dgm:t>
        <a:bodyPr/>
        <a:lstStyle/>
        <a:p>
          <a:endParaRPr lang="en-US"/>
        </a:p>
      </dgm:t>
    </dgm:pt>
    <dgm:pt modelId="{05E0E2DB-6444-CC4B-BC80-D1AAE68730DC}" type="sibTrans" cxnId="{DCB4F975-FF62-2548-A6E7-33400EA99E73}">
      <dgm:prSet/>
      <dgm:spPr/>
      <dgm:t>
        <a:bodyPr/>
        <a:lstStyle/>
        <a:p>
          <a:endParaRPr lang="en-US"/>
        </a:p>
      </dgm:t>
    </dgm:pt>
    <dgm:pt modelId="{274B850A-39B1-1C44-8408-A870D17622EF}">
      <dgm:prSet/>
      <dgm:spPr/>
      <dgm:t>
        <a:bodyPr/>
        <a:lstStyle/>
        <a:p>
          <a:r>
            <a:rPr lang="en-US" baseline="0"/>
            <a:t>Runs background program process</a:t>
          </a:r>
          <a:endParaRPr lang="en-US"/>
        </a:p>
      </dgm:t>
    </dgm:pt>
    <dgm:pt modelId="{75BFA734-111B-654B-90E4-2EE56BBEF4C9}" type="parTrans" cxnId="{6014CF98-196A-3B4C-85D7-C41FC34D889D}">
      <dgm:prSet/>
      <dgm:spPr/>
      <dgm:t>
        <a:bodyPr/>
        <a:lstStyle/>
        <a:p>
          <a:endParaRPr lang="en-US"/>
        </a:p>
      </dgm:t>
    </dgm:pt>
    <dgm:pt modelId="{5AB768E5-1A9C-1247-B824-7AAFA498ACA3}" type="sibTrans" cxnId="{6014CF98-196A-3B4C-85D7-C41FC34D889D}">
      <dgm:prSet/>
      <dgm:spPr/>
      <dgm:t>
        <a:bodyPr/>
        <a:lstStyle/>
        <a:p>
          <a:endParaRPr lang="en-US"/>
        </a:p>
      </dgm:t>
    </dgm:pt>
    <dgm:pt modelId="{C297370C-4DB0-DB49-B11D-09CF773432AE}">
      <dgm:prSet/>
      <dgm:spPr/>
      <dgm:t>
        <a:bodyPr/>
        <a:lstStyle/>
        <a:p>
          <a:r>
            <a:rPr lang="en-US" baseline="0"/>
            <a:t>Not under control of an interactive user</a:t>
          </a:r>
          <a:endParaRPr lang="en-US"/>
        </a:p>
      </dgm:t>
    </dgm:pt>
    <dgm:pt modelId="{BDF67607-F067-AF4C-83EA-0E5E779CD0C7}" type="parTrans" cxnId="{F0E21218-41B2-4642-958B-360F1516D7E0}">
      <dgm:prSet/>
      <dgm:spPr/>
      <dgm:t>
        <a:bodyPr/>
        <a:lstStyle/>
        <a:p>
          <a:endParaRPr lang="en-US"/>
        </a:p>
      </dgm:t>
    </dgm:pt>
    <dgm:pt modelId="{006AC611-BB62-9444-945E-94F461650079}" type="sibTrans" cxnId="{F0E21218-41B2-4642-958B-360F1516D7E0}">
      <dgm:prSet/>
      <dgm:spPr/>
      <dgm:t>
        <a:bodyPr/>
        <a:lstStyle/>
        <a:p>
          <a:endParaRPr lang="en-US"/>
        </a:p>
      </dgm:t>
    </dgm:pt>
    <dgm:pt modelId="{4AA070CB-3FCE-8F46-865C-0817E4BE7B0F}">
      <dgm:prSet/>
      <dgm:spPr/>
      <dgm:t>
        <a:bodyPr/>
        <a:lstStyle/>
        <a:p>
          <a:r>
            <a:rPr lang="en-US" baseline="0"/>
            <a:t>Process names traditionally end with </a:t>
          </a:r>
          <a:r>
            <a:rPr lang="en-US" baseline="0">
              <a:latin typeface="Consolas" panose="020B0609020204030204" pitchFamily="49" charset="0"/>
              <a:cs typeface="Consolas" panose="020B0609020204030204" pitchFamily="49" charset="0"/>
            </a:rPr>
            <a:t>d</a:t>
          </a:r>
          <a:endParaRPr lang="en-US">
            <a:latin typeface="Consolas" panose="020B0609020204030204" pitchFamily="49" charset="0"/>
            <a:cs typeface="Consolas" panose="020B0609020204030204" pitchFamily="49" charset="0"/>
          </a:endParaRPr>
        </a:p>
      </dgm:t>
    </dgm:pt>
    <dgm:pt modelId="{FA57308A-9278-6A40-A0D1-BB559D3E0019}" type="parTrans" cxnId="{6B585D66-9E6A-BE40-AA6D-2010B5BA936D}">
      <dgm:prSet/>
      <dgm:spPr/>
      <dgm:t>
        <a:bodyPr/>
        <a:lstStyle/>
        <a:p>
          <a:endParaRPr lang="en-US"/>
        </a:p>
      </dgm:t>
    </dgm:pt>
    <dgm:pt modelId="{EEE0DEC1-94D7-0641-84EE-044B588B7B8D}" type="sibTrans" cxnId="{6B585D66-9E6A-BE40-AA6D-2010B5BA936D}">
      <dgm:prSet/>
      <dgm:spPr/>
      <dgm:t>
        <a:bodyPr/>
        <a:lstStyle/>
        <a:p>
          <a:endParaRPr lang="en-US"/>
        </a:p>
      </dgm:t>
    </dgm:pt>
    <dgm:pt modelId="{C8B45EFC-B42E-C844-8E41-AF181E0B94E6}">
      <dgm:prSet/>
      <dgm:spPr/>
      <dgm:t>
        <a:bodyPr/>
        <a:lstStyle/>
        <a:p>
          <a:r>
            <a:rPr lang="en-US" baseline="0"/>
            <a:t>Examples:</a:t>
          </a:r>
          <a:endParaRPr lang="en-US"/>
        </a:p>
      </dgm:t>
    </dgm:pt>
    <dgm:pt modelId="{0496CA37-8900-A245-86DA-2909B171BF5A}" type="parTrans" cxnId="{1E1E10DF-072C-5C45-B3D3-49EDF7988DFE}">
      <dgm:prSet/>
      <dgm:spPr/>
      <dgm:t>
        <a:bodyPr/>
        <a:lstStyle/>
        <a:p>
          <a:endParaRPr lang="en-US"/>
        </a:p>
      </dgm:t>
    </dgm:pt>
    <dgm:pt modelId="{00B3B752-EFA0-CB45-823E-E01AEC60C94C}" type="sibTrans" cxnId="{1E1E10DF-072C-5C45-B3D3-49EDF7988DFE}">
      <dgm:prSet/>
      <dgm:spPr/>
      <dgm:t>
        <a:bodyPr/>
        <a:lstStyle/>
        <a:p>
          <a:endParaRPr lang="en-US"/>
        </a:p>
      </dgm:t>
    </dgm:pt>
    <dgm:pt modelId="{61CB7262-9149-6F42-A6FA-1F1526D2621F}">
      <dgm:prSet/>
      <dgm:spPr/>
      <dgm:t>
        <a:bodyPr/>
        <a:lstStyle/>
        <a:p>
          <a:r>
            <a:rPr lang="en-US" b="1" baseline="0" dirty="0" err="1">
              <a:latin typeface="Consolas" panose="020B0609020204030204" pitchFamily="49" charset="0"/>
              <a:cs typeface="Consolas" panose="020B0609020204030204" pitchFamily="49" charset="0"/>
            </a:rPr>
            <a:t>syslogd</a:t>
          </a:r>
          <a:endParaRPr lang="en-US" b="1" dirty="0">
            <a:latin typeface="Consolas" panose="020B0609020204030204" pitchFamily="49" charset="0"/>
            <a:cs typeface="Consolas" panose="020B0609020204030204" pitchFamily="49" charset="0"/>
          </a:endParaRPr>
        </a:p>
      </dgm:t>
    </dgm:pt>
    <dgm:pt modelId="{C073C0EB-7680-A441-BEDA-58F6355B0482}" type="parTrans" cxnId="{8905378B-6105-1149-A04F-91C5F237851A}">
      <dgm:prSet/>
      <dgm:spPr/>
      <dgm:t>
        <a:bodyPr/>
        <a:lstStyle/>
        <a:p>
          <a:endParaRPr lang="en-US"/>
        </a:p>
      </dgm:t>
    </dgm:pt>
    <dgm:pt modelId="{B44C1492-4D99-BE49-AB74-4EC6FBDDBA60}" type="sibTrans" cxnId="{8905378B-6105-1149-A04F-91C5F237851A}">
      <dgm:prSet/>
      <dgm:spPr/>
      <dgm:t>
        <a:bodyPr/>
        <a:lstStyle/>
        <a:p>
          <a:endParaRPr lang="en-US"/>
        </a:p>
      </dgm:t>
    </dgm:pt>
    <dgm:pt modelId="{DE6DEC79-4356-A447-BE37-315B8552D010}">
      <dgm:prSet/>
      <dgm:spPr/>
      <dgm:t>
        <a:bodyPr/>
        <a:lstStyle/>
        <a:p>
          <a:r>
            <a:rPr lang="en-US" b="1" baseline="0" dirty="0" err="1">
              <a:latin typeface="Consolas" panose="020B0609020204030204" pitchFamily="49" charset="0"/>
              <a:cs typeface="Consolas" panose="020B0609020204030204" pitchFamily="49" charset="0"/>
            </a:rPr>
            <a:t>sshd</a:t>
          </a:r>
          <a:endParaRPr lang="en-US" b="1" dirty="0">
            <a:latin typeface="Consolas" panose="020B0609020204030204" pitchFamily="49" charset="0"/>
            <a:cs typeface="Consolas" panose="020B0609020204030204" pitchFamily="49" charset="0"/>
          </a:endParaRPr>
        </a:p>
      </dgm:t>
    </dgm:pt>
    <dgm:pt modelId="{C647F0DA-337F-3943-8272-1A92D6D54B92}" type="parTrans" cxnId="{A4A3674D-60AE-634C-97EC-3597DCD0EF30}">
      <dgm:prSet/>
      <dgm:spPr/>
      <dgm:t>
        <a:bodyPr/>
        <a:lstStyle/>
        <a:p>
          <a:endParaRPr lang="en-US"/>
        </a:p>
      </dgm:t>
    </dgm:pt>
    <dgm:pt modelId="{AB8FC103-C050-A840-B7E3-8478F00E87D0}" type="sibTrans" cxnId="{A4A3674D-60AE-634C-97EC-3597DCD0EF30}">
      <dgm:prSet/>
      <dgm:spPr/>
      <dgm:t>
        <a:bodyPr/>
        <a:lstStyle/>
        <a:p>
          <a:endParaRPr lang="en-US"/>
        </a:p>
      </dgm:t>
    </dgm:pt>
    <dgm:pt modelId="{D9A28394-17AC-154E-B1FD-350738D74436}">
      <dgm:prSet/>
      <dgm:spPr/>
      <dgm:t>
        <a:bodyPr/>
        <a:lstStyle/>
        <a:p>
          <a:r>
            <a:rPr lang="en-US" baseline="0"/>
            <a:t>Daemons are sometimes referred to as services</a:t>
          </a:r>
          <a:endParaRPr lang="en-US"/>
        </a:p>
      </dgm:t>
    </dgm:pt>
    <dgm:pt modelId="{4D6BE2FE-5104-7841-8635-815AA5BEEEA2}" type="parTrans" cxnId="{36929FC3-6B1E-674A-AF44-50C9258730BA}">
      <dgm:prSet/>
      <dgm:spPr/>
      <dgm:t>
        <a:bodyPr/>
        <a:lstStyle/>
        <a:p>
          <a:endParaRPr lang="en-US"/>
        </a:p>
      </dgm:t>
    </dgm:pt>
    <dgm:pt modelId="{0A758408-6308-4E4B-9E03-5398B02F9109}" type="sibTrans" cxnId="{36929FC3-6B1E-674A-AF44-50C9258730BA}">
      <dgm:prSet/>
      <dgm:spPr/>
      <dgm:t>
        <a:bodyPr/>
        <a:lstStyle/>
        <a:p>
          <a:endParaRPr lang="en-US"/>
        </a:p>
      </dgm:t>
    </dgm:pt>
    <dgm:pt modelId="{093C95B6-F8D4-6642-B7F7-5BA490E96BF7}" type="pres">
      <dgm:prSet presAssocID="{3A7F3C9F-CF56-9449-91DE-AEB146E321A1}" presName="diagram" presStyleCnt="0">
        <dgm:presLayoutVars>
          <dgm:dir/>
          <dgm:resizeHandles val="exact"/>
        </dgm:presLayoutVars>
      </dgm:prSet>
      <dgm:spPr/>
    </dgm:pt>
    <dgm:pt modelId="{CA19D436-AB09-2840-B9E5-63CB532B16BC}" type="pres">
      <dgm:prSet presAssocID="{91D55DB8-079D-F24D-8389-ED66B44D3D6C}" presName="node" presStyleLbl="node1" presStyleIdx="0" presStyleCnt="6">
        <dgm:presLayoutVars>
          <dgm:bulletEnabled val="1"/>
        </dgm:presLayoutVars>
      </dgm:prSet>
      <dgm:spPr/>
    </dgm:pt>
    <dgm:pt modelId="{765F1434-BD9F-F04E-8A58-45D6FF9BC908}" type="pres">
      <dgm:prSet presAssocID="{05E0E2DB-6444-CC4B-BC80-D1AAE68730DC}" presName="sibTrans" presStyleCnt="0"/>
      <dgm:spPr/>
    </dgm:pt>
    <dgm:pt modelId="{3E2D7703-5377-9440-9C0B-7FE5D724853C}" type="pres">
      <dgm:prSet presAssocID="{274B850A-39B1-1C44-8408-A870D17622EF}" presName="node" presStyleLbl="node1" presStyleIdx="1" presStyleCnt="6">
        <dgm:presLayoutVars>
          <dgm:bulletEnabled val="1"/>
        </dgm:presLayoutVars>
      </dgm:prSet>
      <dgm:spPr/>
    </dgm:pt>
    <dgm:pt modelId="{8E3799F0-7AA9-B34D-B94F-39CB460ABFEE}" type="pres">
      <dgm:prSet presAssocID="{5AB768E5-1A9C-1247-B824-7AAFA498ACA3}" presName="sibTrans" presStyleCnt="0"/>
      <dgm:spPr/>
    </dgm:pt>
    <dgm:pt modelId="{B81463CC-AED8-9F4C-81E5-B1FA276D49D2}" type="pres">
      <dgm:prSet presAssocID="{C297370C-4DB0-DB49-B11D-09CF773432AE}" presName="node" presStyleLbl="node1" presStyleIdx="2" presStyleCnt="6">
        <dgm:presLayoutVars>
          <dgm:bulletEnabled val="1"/>
        </dgm:presLayoutVars>
      </dgm:prSet>
      <dgm:spPr/>
    </dgm:pt>
    <dgm:pt modelId="{B434D114-B20B-5244-B46B-F3EEBA7EBD3D}" type="pres">
      <dgm:prSet presAssocID="{006AC611-BB62-9444-945E-94F461650079}" presName="sibTrans" presStyleCnt="0"/>
      <dgm:spPr/>
    </dgm:pt>
    <dgm:pt modelId="{5CD95EA5-BC56-4D48-B672-F11D298C7B7F}" type="pres">
      <dgm:prSet presAssocID="{4AA070CB-3FCE-8F46-865C-0817E4BE7B0F}" presName="node" presStyleLbl="node1" presStyleIdx="3" presStyleCnt="6">
        <dgm:presLayoutVars>
          <dgm:bulletEnabled val="1"/>
        </dgm:presLayoutVars>
      </dgm:prSet>
      <dgm:spPr/>
    </dgm:pt>
    <dgm:pt modelId="{E139F01F-DD67-C243-BA5A-5922387CBB92}" type="pres">
      <dgm:prSet presAssocID="{EEE0DEC1-94D7-0641-84EE-044B588B7B8D}" presName="sibTrans" presStyleCnt="0"/>
      <dgm:spPr/>
    </dgm:pt>
    <dgm:pt modelId="{D79866E5-97BD-9F4D-9FE7-CD29A886582A}" type="pres">
      <dgm:prSet presAssocID="{C8B45EFC-B42E-C844-8E41-AF181E0B94E6}" presName="node" presStyleLbl="node1" presStyleIdx="4" presStyleCnt="6">
        <dgm:presLayoutVars>
          <dgm:bulletEnabled val="1"/>
        </dgm:presLayoutVars>
      </dgm:prSet>
      <dgm:spPr/>
    </dgm:pt>
    <dgm:pt modelId="{7ECB8553-A823-AF49-BF9B-FF24AA65EBB0}" type="pres">
      <dgm:prSet presAssocID="{00B3B752-EFA0-CB45-823E-E01AEC60C94C}" presName="sibTrans" presStyleCnt="0"/>
      <dgm:spPr/>
    </dgm:pt>
    <dgm:pt modelId="{7D9E4055-CECD-0A4E-9207-1E6EED621A8B}" type="pres">
      <dgm:prSet presAssocID="{D9A28394-17AC-154E-B1FD-350738D74436}" presName="node" presStyleLbl="node1" presStyleIdx="5" presStyleCnt="6">
        <dgm:presLayoutVars>
          <dgm:bulletEnabled val="1"/>
        </dgm:presLayoutVars>
      </dgm:prSet>
      <dgm:spPr/>
    </dgm:pt>
  </dgm:ptLst>
  <dgm:cxnLst>
    <dgm:cxn modelId="{F0E21218-41B2-4642-958B-360F1516D7E0}" srcId="{3A7F3C9F-CF56-9449-91DE-AEB146E321A1}" destId="{C297370C-4DB0-DB49-B11D-09CF773432AE}" srcOrd="2" destOrd="0" parTransId="{BDF67607-F067-AF4C-83EA-0E5E779CD0C7}" sibTransId="{006AC611-BB62-9444-945E-94F461650079}"/>
    <dgm:cxn modelId="{2D23E918-D62D-9F4F-9546-C8B18C5F66E2}" type="presOf" srcId="{91D55DB8-079D-F24D-8389-ED66B44D3D6C}" destId="{CA19D436-AB09-2840-B9E5-63CB532B16BC}" srcOrd="0" destOrd="0" presId="urn:microsoft.com/office/officeart/2005/8/layout/default"/>
    <dgm:cxn modelId="{27337028-82D4-084E-95AA-8141F4EA0094}" type="presOf" srcId="{3A7F3C9F-CF56-9449-91DE-AEB146E321A1}" destId="{093C95B6-F8D4-6642-B7F7-5BA490E96BF7}" srcOrd="0" destOrd="0" presId="urn:microsoft.com/office/officeart/2005/8/layout/default"/>
    <dgm:cxn modelId="{6B585D66-9E6A-BE40-AA6D-2010B5BA936D}" srcId="{3A7F3C9F-CF56-9449-91DE-AEB146E321A1}" destId="{4AA070CB-3FCE-8F46-865C-0817E4BE7B0F}" srcOrd="3" destOrd="0" parTransId="{FA57308A-9278-6A40-A0D1-BB559D3E0019}" sibTransId="{EEE0DEC1-94D7-0641-84EE-044B588B7B8D}"/>
    <dgm:cxn modelId="{A4D29F4C-E283-994D-B87B-DF82F052254F}" type="presOf" srcId="{DE6DEC79-4356-A447-BE37-315B8552D010}" destId="{D79866E5-97BD-9F4D-9FE7-CD29A886582A}" srcOrd="0" destOrd="2" presId="urn:microsoft.com/office/officeart/2005/8/layout/default"/>
    <dgm:cxn modelId="{A4A3674D-60AE-634C-97EC-3597DCD0EF30}" srcId="{C8B45EFC-B42E-C844-8E41-AF181E0B94E6}" destId="{DE6DEC79-4356-A447-BE37-315B8552D010}" srcOrd="1" destOrd="0" parTransId="{C647F0DA-337F-3943-8272-1A92D6D54B92}" sibTransId="{AB8FC103-C050-A840-B7E3-8478F00E87D0}"/>
    <dgm:cxn modelId="{F2908771-87D0-A244-82AF-04E7FBC9BA62}" type="presOf" srcId="{C297370C-4DB0-DB49-B11D-09CF773432AE}" destId="{B81463CC-AED8-9F4C-81E5-B1FA276D49D2}" srcOrd="0" destOrd="0" presId="urn:microsoft.com/office/officeart/2005/8/layout/default"/>
    <dgm:cxn modelId="{DCB4F975-FF62-2548-A6E7-33400EA99E73}" srcId="{3A7F3C9F-CF56-9449-91DE-AEB146E321A1}" destId="{91D55DB8-079D-F24D-8389-ED66B44D3D6C}" srcOrd="0" destOrd="0" parTransId="{18D9FE93-DFBF-9B46-8674-54C05A5CAEC8}" sibTransId="{05E0E2DB-6444-CC4B-BC80-D1AAE68730DC}"/>
    <dgm:cxn modelId="{8905378B-6105-1149-A04F-91C5F237851A}" srcId="{C8B45EFC-B42E-C844-8E41-AF181E0B94E6}" destId="{61CB7262-9149-6F42-A6FA-1F1526D2621F}" srcOrd="0" destOrd="0" parTransId="{C073C0EB-7680-A441-BEDA-58F6355B0482}" sibTransId="{B44C1492-4D99-BE49-AB74-4EC6FBDDBA60}"/>
    <dgm:cxn modelId="{13244C95-AB79-5D43-9B1A-841C28204608}" type="presOf" srcId="{61CB7262-9149-6F42-A6FA-1F1526D2621F}" destId="{D79866E5-97BD-9F4D-9FE7-CD29A886582A}" srcOrd="0" destOrd="1" presId="urn:microsoft.com/office/officeart/2005/8/layout/default"/>
    <dgm:cxn modelId="{6014CF98-196A-3B4C-85D7-C41FC34D889D}" srcId="{3A7F3C9F-CF56-9449-91DE-AEB146E321A1}" destId="{274B850A-39B1-1C44-8408-A870D17622EF}" srcOrd="1" destOrd="0" parTransId="{75BFA734-111B-654B-90E4-2EE56BBEF4C9}" sibTransId="{5AB768E5-1A9C-1247-B824-7AAFA498ACA3}"/>
    <dgm:cxn modelId="{A089759C-C46E-A144-A97D-52B652199184}" type="presOf" srcId="{4AA070CB-3FCE-8F46-865C-0817E4BE7B0F}" destId="{5CD95EA5-BC56-4D48-B672-F11D298C7B7F}" srcOrd="0" destOrd="0" presId="urn:microsoft.com/office/officeart/2005/8/layout/default"/>
    <dgm:cxn modelId="{766F9BC0-7A6F-404D-9A72-39EFFD03FDE0}" type="presOf" srcId="{D9A28394-17AC-154E-B1FD-350738D74436}" destId="{7D9E4055-CECD-0A4E-9207-1E6EED621A8B}" srcOrd="0" destOrd="0" presId="urn:microsoft.com/office/officeart/2005/8/layout/default"/>
    <dgm:cxn modelId="{36929FC3-6B1E-674A-AF44-50C9258730BA}" srcId="{3A7F3C9F-CF56-9449-91DE-AEB146E321A1}" destId="{D9A28394-17AC-154E-B1FD-350738D74436}" srcOrd="5" destOrd="0" parTransId="{4D6BE2FE-5104-7841-8635-815AA5BEEEA2}" sibTransId="{0A758408-6308-4E4B-9E03-5398B02F9109}"/>
    <dgm:cxn modelId="{004F08C9-ACB7-DA4E-A04D-B8DC42FC94DA}" type="presOf" srcId="{274B850A-39B1-1C44-8408-A870D17622EF}" destId="{3E2D7703-5377-9440-9C0B-7FE5D724853C}" srcOrd="0" destOrd="0" presId="urn:microsoft.com/office/officeart/2005/8/layout/default"/>
    <dgm:cxn modelId="{55CD3ACC-61EE-3946-BEED-40F8362C3E73}" type="presOf" srcId="{C8B45EFC-B42E-C844-8E41-AF181E0B94E6}" destId="{D79866E5-97BD-9F4D-9FE7-CD29A886582A}" srcOrd="0" destOrd="0" presId="urn:microsoft.com/office/officeart/2005/8/layout/default"/>
    <dgm:cxn modelId="{1E1E10DF-072C-5C45-B3D3-49EDF7988DFE}" srcId="{3A7F3C9F-CF56-9449-91DE-AEB146E321A1}" destId="{C8B45EFC-B42E-C844-8E41-AF181E0B94E6}" srcOrd="4" destOrd="0" parTransId="{0496CA37-8900-A245-86DA-2909B171BF5A}" sibTransId="{00B3B752-EFA0-CB45-823E-E01AEC60C94C}"/>
    <dgm:cxn modelId="{A3D8D585-3278-AF4C-B70D-79EFE9ACEBA3}" type="presParOf" srcId="{093C95B6-F8D4-6642-B7F7-5BA490E96BF7}" destId="{CA19D436-AB09-2840-B9E5-63CB532B16BC}" srcOrd="0" destOrd="0" presId="urn:microsoft.com/office/officeart/2005/8/layout/default"/>
    <dgm:cxn modelId="{67BE0766-20CB-BC49-8505-526277452E14}" type="presParOf" srcId="{093C95B6-F8D4-6642-B7F7-5BA490E96BF7}" destId="{765F1434-BD9F-F04E-8A58-45D6FF9BC908}" srcOrd="1" destOrd="0" presId="urn:microsoft.com/office/officeart/2005/8/layout/default"/>
    <dgm:cxn modelId="{0B3D4686-9E29-6B4F-A68D-244287F58090}" type="presParOf" srcId="{093C95B6-F8D4-6642-B7F7-5BA490E96BF7}" destId="{3E2D7703-5377-9440-9C0B-7FE5D724853C}" srcOrd="2" destOrd="0" presId="urn:microsoft.com/office/officeart/2005/8/layout/default"/>
    <dgm:cxn modelId="{5389FC67-0C13-C142-8425-43A273749F0B}" type="presParOf" srcId="{093C95B6-F8D4-6642-B7F7-5BA490E96BF7}" destId="{8E3799F0-7AA9-B34D-B94F-39CB460ABFEE}" srcOrd="3" destOrd="0" presId="urn:microsoft.com/office/officeart/2005/8/layout/default"/>
    <dgm:cxn modelId="{8C7F6386-0BEB-1543-996D-2DBB1279C722}" type="presParOf" srcId="{093C95B6-F8D4-6642-B7F7-5BA490E96BF7}" destId="{B81463CC-AED8-9F4C-81E5-B1FA276D49D2}" srcOrd="4" destOrd="0" presId="urn:microsoft.com/office/officeart/2005/8/layout/default"/>
    <dgm:cxn modelId="{E3C3936E-81E7-2049-9390-E6E69199CCD6}" type="presParOf" srcId="{093C95B6-F8D4-6642-B7F7-5BA490E96BF7}" destId="{B434D114-B20B-5244-B46B-F3EEBA7EBD3D}" srcOrd="5" destOrd="0" presId="urn:microsoft.com/office/officeart/2005/8/layout/default"/>
    <dgm:cxn modelId="{526CC27F-6B5E-804F-B2FB-87C76B2D9D9A}" type="presParOf" srcId="{093C95B6-F8D4-6642-B7F7-5BA490E96BF7}" destId="{5CD95EA5-BC56-4D48-B672-F11D298C7B7F}" srcOrd="6" destOrd="0" presId="urn:microsoft.com/office/officeart/2005/8/layout/default"/>
    <dgm:cxn modelId="{DFB5C8C6-99B5-D042-B8D3-3A908A8D8B64}" type="presParOf" srcId="{093C95B6-F8D4-6642-B7F7-5BA490E96BF7}" destId="{E139F01F-DD67-C243-BA5A-5922387CBB92}" srcOrd="7" destOrd="0" presId="urn:microsoft.com/office/officeart/2005/8/layout/default"/>
    <dgm:cxn modelId="{F1CADC92-6378-7B49-A410-B90DD37B61FF}" type="presParOf" srcId="{093C95B6-F8D4-6642-B7F7-5BA490E96BF7}" destId="{D79866E5-97BD-9F4D-9FE7-CD29A886582A}" srcOrd="8" destOrd="0" presId="urn:microsoft.com/office/officeart/2005/8/layout/default"/>
    <dgm:cxn modelId="{2B7E8E09-852D-4F4A-973C-A87C07B9C678}" type="presParOf" srcId="{093C95B6-F8D4-6642-B7F7-5BA490E96BF7}" destId="{7ECB8553-A823-AF49-BF9B-FF24AA65EBB0}" srcOrd="9" destOrd="0" presId="urn:microsoft.com/office/officeart/2005/8/layout/default"/>
    <dgm:cxn modelId="{59FB8949-6BF0-3A49-9581-90C18331BF04}" type="presParOf" srcId="{093C95B6-F8D4-6642-B7F7-5BA490E96BF7}" destId="{7D9E4055-CECD-0A4E-9207-1E6EED621A8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FCFC94-1935-0C4B-8754-F24868856CC7}" type="doc">
      <dgm:prSet loTypeId="urn:microsoft.com/office/officeart/2005/8/layout/vList6" loCatId="list" qsTypeId="urn:microsoft.com/office/officeart/2005/8/quickstyle/simple1" qsCatId="simple" csTypeId="urn:microsoft.com/office/officeart/2005/8/colors/accent1_3" csCatId="accent1" phldr="1"/>
      <dgm:spPr/>
      <dgm:t>
        <a:bodyPr/>
        <a:lstStyle/>
        <a:p>
          <a:endParaRPr lang="en-US"/>
        </a:p>
      </dgm:t>
    </dgm:pt>
    <dgm:pt modelId="{E4F4B9D8-EBAC-C746-8700-A47A740F7C4A}">
      <dgm:prSet/>
      <dgm:spPr/>
      <dgm:t>
        <a:bodyPr/>
        <a:lstStyle/>
        <a:p>
          <a:r>
            <a:rPr lang="en-US" baseline="0"/>
            <a:t>Software designed to help a user by grouping sets of tasks, functionalities, or activities</a:t>
          </a:r>
          <a:endParaRPr lang="en-US"/>
        </a:p>
      </dgm:t>
    </dgm:pt>
    <dgm:pt modelId="{D3FCF0B9-EB86-7340-98D8-7115C1977F64}" type="parTrans" cxnId="{ABA4735A-0E87-BF47-B9B6-DC9871671C9A}">
      <dgm:prSet/>
      <dgm:spPr/>
      <dgm:t>
        <a:bodyPr/>
        <a:lstStyle/>
        <a:p>
          <a:endParaRPr lang="en-US"/>
        </a:p>
      </dgm:t>
    </dgm:pt>
    <dgm:pt modelId="{5CBDE528-D3AF-DF49-BF60-764EC61964B0}" type="sibTrans" cxnId="{ABA4735A-0E87-BF47-B9B6-DC9871671C9A}">
      <dgm:prSet/>
      <dgm:spPr/>
      <dgm:t>
        <a:bodyPr/>
        <a:lstStyle/>
        <a:p>
          <a:endParaRPr lang="en-US"/>
        </a:p>
      </dgm:t>
    </dgm:pt>
    <dgm:pt modelId="{7796DFD0-51D9-B54A-B868-E8E9BA2960F8}">
      <dgm:prSet/>
      <dgm:spPr/>
      <dgm:t>
        <a:bodyPr/>
        <a:lstStyle/>
        <a:p>
          <a:r>
            <a:rPr lang="en-US" baseline="0"/>
            <a:t>Examples:</a:t>
          </a:r>
          <a:endParaRPr lang="en-US"/>
        </a:p>
      </dgm:t>
    </dgm:pt>
    <dgm:pt modelId="{BFF43E74-222F-4743-9192-8640165983E5}" type="parTrans" cxnId="{17A6BE13-1C5E-3B4F-B9C1-D632DF243C86}">
      <dgm:prSet/>
      <dgm:spPr/>
      <dgm:t>
        <a:bodyPr/>
        <a:lstStyle/>
        <a:p>
          <a:endParaRPr lang="en-US"/>
        </a:p>
      </dgm:t>
    </dgm:pt>
    <dgm:pt modelId="{D6528503-73C4-1441-9A98-D2E9FE30FFF2}" type="sibTrans" cxnId="{17A6BE13-1C5E-3B4F-B9C1-D632DF243C86}">
      <dgm:prSet/>
      <dgm:spPr/>
      <dgm:t>
        <a:bodyPr/>
        <a:lstStyle/>
        <a:p>
          <a:endParaRPr lang="en-US"/>
        </a:p>
      </dgm:t>
    </dgm:pt>
    <dgm:pt modelId="{AF3BB658-9CAD-9146-8B65-C289B071CA14}">
      <dgm:prSet/>
      <dgm:spPr/>
      <dgm:t>
        <a:bodyPr/>
        <a:lstStyle/>
        <a:p>
          <a:r>
            <a:rPr lang="en-US" baseline="0"/>
            <a:t>Word processor</a:t>
          </a:r>
          <a:endParaRPr lang="en-US"/>
        </a:p>
      </dgm:t>
    </dgm:pt>
    <dgm:pt modelId="{9C215331-93DC-594F-9A73-4EE31EA9CA97}" type="parTrans" cxnId="{05385F8A-753F-E248-9F92-C21D0C55FAFD}">
      <dgm:prSet/>
      <dgm:spPr/>
      <dgm:t>
        <a:bodyPr/>
        <a:lstStyle/>
        <a:p>
          <a:endParaRPr lang="en-US"/>
        </a:p>
      </dgm:t>
    </dgm:pt>
    <dgm:pt modelId="{31BD28CC-9242-A343-9210-8FE3222A714D}" type="sibTrans" cxnId="{05385F8A-753F-E248-9F92-C21D0C55FAFD}">
      <dgm:prSet/>
      <dgm:spPr/>
      <dgm:t>
        <a:bodyPr/>
        <a:lstStyle/>
        <a:p>
          <a:endParaRPr lang="en-US"/>
        </a:p>
      </dgm:t>
    </dgm:pt>
    <dgm:pt modelId="{C430617F-AE56-834B-BDBC-FB1E02434DB9}">
      <dgm:prSet/>
      <dgm:spPr/>
      <dgm:t>
        <a:bodyPr/>
        <a:lstStyle/>
        <a:p>
          <a:r>
            <a:rPr lang="en-US" baseline="0"/>
            <a:t>Web browser</a:t>
          </a:r>
          <a:endParaRPr lang="en-US"/>
        </a:p>
      </dgm:t>
    </dgm:pt>
    <dgm:pt modelId="{B241A212-A59C-5B4A-BAE7-CE90B100A590}" type="parTrans" cxnId="{CDD88B23-6184-9E49-B09B-AC3E23A0AF18}">
      <dgm:prSet/>
      <dgm:spPr/>
      <dgm:t>
        <a:bodyPr/>
        <a:lstStyle/>
        <a:p>
          <a:endParaRPr lang="en-US"/>
        </a:p>
      </dgm:t>
    </dgm:pt>
    <dgm:pt modelId="{D00C2DE6-01C1-D94A-A03A-B1747C9E9C8F}" type="sibTrans" cxnId="{CDD88B23-6184-9E49-B09B-AC3E23A0AF18}">
      <dgm:prSet/>
      <dgm:spPr/>
      <dgm:t>
        <a:bodyPr/>
        <a:lstStyle/>
        <a:p>
          <a:endParaRPr lang="en-US"/>
        </a:p>
      </dgm:t>
    </dgm:pt>
    <dgm:pt modelId="{C95621C3-8BF3-9B46-8448-1A9A197747B8}">
      <dgm:prSet/>
      <dgm:spPr/>
      <dgm:t>
        <a:bodyPr/>
        <a:lstStyle/>
        <a:p>
          <a:r>
            <a:rPr lang="en-US" baseline="0"/>
            <a:t>Email client</a:t>
          </a:r>
          <a:endParaRPr lang="en-US"/>
        </a:p>
      </dgm:t>
    </dgm:pt>
    <dgm:pt modelId="{DAEEABA2-4231-AD41-9A70-EC3A5B5EA47A}" type="parTrans" cxnId="{04158CE1-098F-3C4F-AF3B-6E0E96DE98BC}">
      <dgm:prSet/>
      <dgm:spPr/>
      <dgm:t>
        <a:bodyPr/>
        <a:lstStyle/>
        <a:p>
          <a:endParaRPr lang="en-US"/>
        </a:p>
      </dgm:t>
    </dgm:pt>
    <dgm:pt modelId="{1254E34B-FF5D-614F-9F43-E19462CFA9DD}" type="sibTrans" cxnId="{04158CE1-098F-3C4F-AF3B-6E0E96DE98BC}">
      <dgm:prSet/>
      <dgm:spPr/>
      <dgm:t>
        <a:bodyPr/>
        <a:lstStyle/>
        <a:p>
          <a:endParaRPr lang="en-US"/>
        </a:p>
      </dgm:t>
    </dgm:pt>
    <dgm:pt modelId="{02074322-993E-A445-A16C-577B7D09B177}">
      <dgm:prSet/>
      <dgm:spPr/>
      <dgm:t>
        <a:bodyPr/>
        <a:lstStyle/>
        <a:p>
          <a:r>
            <a:rPr lang="en-US" baseline="0"/>
            <a:t>Media player</a:t>
          </a:r>
          <a:endParaRPr lang="en-US"/>
        </a:p>
      </dgm:t>
    </dgm:pt>
    <dgm:pt modelId="{22484B71-F795-894C-B51F-B6D85A5DBD1A}" type="parTrans" cxnId="{68B3DCCF-D2A7-7E45-B27A-2C3E5383E869}">
      <dgm:prSet/>
      <dgm:spPr/>
      <dgm:t>
        <a:bodyPr/>
        <a:lstStyle/>
        <a:p>
          <a:endParaRPr lang="en-US"/>
        </a:p>
      </dgm:t>
    </dgm:pt>
    <dgm:pt modelId="{25403636-3D7D-2248-95F5-C656DA77EFC9}" type="sibTrans" cxnId="{68B3DCCF-D2A7-7E45-B27A-2C3E5383E869}">
      <dgm:prSet/>
      <dgm:spPr/>
      <dgm:t>
        <a:bodyPr/>
        <a:lstStyle/>
        <a:p>
          <a:endParaRPr lang="en-US"/>
        </a:p>
      </dgm:t>
    </dgm:pt>
    <dgm:pt modelId="{AD27DD67-FC8F-F846-B66B-E66D335D888D}">
      <dgm:prSet/>
      <dgm:spPr/>
      <dgm:t>
        <a:bodyPr/>
        <a:lstStyle/>
        <a:p>
          <a:r>
            <a:rPr lang="en-US" baseline="0" dirty="0"/>
            <a:t>Often referred to as apps</a:t>
          </a:r>
          <a:endParaRPr lang="en-US" dirty="0"/>
        </a:p>
      </dgm:t>
    </dgm:pt>
    <dgm:pt modelId="{08063691-2235-424C-8571-A85DD449CFF2}" type="parTrans" cxnId="{9D309885-7C24-014F-A12C-4C2A9D76BB1A}">
      <dgm:prSet/>
      <dgm:spPr/>
      <dgm:t>
        <a:bodyPr/>
        <a:lstStyle/>
        <a:p>
          <a:endParaRPr lang="en-US"/>
        </a:p>
      </dgm:t>
    </dgm:pt>
    <dgm:pt modelId="{47B273C9-8A7D-D14C-82B6-705A23E82C82}" type="sibTrans" cxnId="{9D309885-7C24-014F-A12C-4C2A9D76BB1A}">
      <dgm:prSet/>
      <dgm:spPr/>
      <dgm:t>
        <a:bodyPr/>
        <a:lstStyle/>
        <a:p>
          <a:endParaRPr lang="en-US"/>
        </a:p>
      </dgm:t>
    </dgm:pt>
    <dgm:pt modelId="{4E064D56-76BD-3C41-A7AF-E5B0B7447674}" type="pres">
      <dgm:prSet presAssocID="{1BFCFC94-1935-0C4B-8754-F24868856CC7}" presName="Name0" presStyleCnt="0">
        <dgm:presLayoutVars>
          <dgm:dir/>
          <dgm:animLvl val="lvl"/>
          <dgm:resizeHandles/>
        </dgm:presLayoutVars>
      </dgm:prSet>
      <dgm:spPr/>
    </dgm:pt>
    <dgm:pt modelId="{DF6EE2D6-0434-8E43-8ADE-B96D5E2F766C}" type="pres">
      <dgm:prSet presAssocID="{E4F4B9D8-EBAC-C746-8700-A47A740F7C4A}" presName="linNode" presStyleCnt="0"/>
      <dgm:spPr/>
    </dgm:pt>
    <dgm:pt modelId="{7C8CF8FD-7D0F-CF48-BAF1-AFB3E7B8C9D3}" type="pres">
      <dgm:prSet presAssocID="{E4F4B9D8-EBAC-C746-8700-A47A740F7C4A}" presName="parentShp" presStyleLbl="node1" presStyleIdx="0" presStyleCnt="3" custScaleX="250000">
        <dgm:presLayoutVars>
          <dgm:bulletEnabled val="1"/>
        </dgm:presLayoutVars>
      </dgm:prSet>
      <dgm:spPr/>
    </dgm:pt>
    <dgm:pt modelId="{E99206AD-1CD1-C340-A1C5-E22D04F1D20F}" type="pres">
      <dgm:prSet presAssocID="{E4F4B9D8-EBAC-C746-8700-A47A740F7C4A}" presName="childShp" presStyleLbl="bgAccFollowNode1" presStyleIdx="0" presStyleCnt="3">
        <dgm:presLayoutVars>
          <dgm:bulletEnabled val="1"/>
        </dgm:presLayoutVars>
      </dgm:prSet>
      <dgm:spPr/>
    </dgm:pt>
    <dgm:pt modelId="{24BD80B0-35C8-4143-B079-B86BE5A82975}" type="pres">
      <dgm:prSet presAssocID="{5CBDE528-D3AF-DF49-BF60-764EC61964B0}" presName="spacing" presStyleCnt="0"/>
      <dgm:spPr/>
    </dgm:pt>
    <dgm:pt modelId="{6DBF60DE-98DA-4841-978E-338D53A67724}" type="pres">
      <dgm:prSet presAssocID="{7796DFD0-51D9-B54A-B868-E8E9BA2960F8}" presName="linNode" presStyleCnt="0"/>
      <dgm:spPr/>
    </dgm:pt>
    <dgm:pt modelId="{555925C7-DDA7-C943-8421-1E162F3EEA49}" type="pres">
      <dgm:prSet presAssocID="{7796DFD0-51D9-B54A-B868-E8E9BA2960F8}" presName="parentShp" presStyleLbl="node1" presStyleIdx="1" presStyleCnt="3">
        <dgm:presLayoutVars>
          <dgm:bulletEnabled val="1"/>
        </dgm:presLayoutVars>
      </dgm:prSet>
      <dgm:spPr/>
    </dgm:pt>
    <dgm:pt modelId="{BF651ABB-40DB-8140-9519-CB6697A70989}" type="pres">
      <dgm:prSet presAssocID="{7796DFD0-51D9-B54A-B868-E8E9BA2960F8}" presName="childShp" presStyleLbl="bgAccFollowNode1" presStyleIdx="1" presStyleCnt="3">
        <dgm:presLayoutVars>
          <dgm:bulletEnabled val="1"/>
        </dgm:presLayoutVars>
      </dgm:prSet>
      <dgm:spPr/>
    </dgm:pt>
    <dgm:pt modelId="{A009BC54-FABD-A347-9764-2B77DE62ECA2}" type="pres">
      <dgm:prSet presAssocID="{D6528503-73C4-1441-9A98-D2E9FE30FFF2}" presName="spacing" presStyleCnt="0"/>
      <dgm:spPr/>
    </dgm:pt>
    <dgm:pt modelId="{F724D249-1D0C-624A-8A5D-435F8121AA51}" type="pres">
      <dgm:prSet presAssocID="{AD27DD67-FC8F-F846-B66B-E66D335D888D}" presName="linNode" presStyleCnt="0"/>
      <dgm:spPr/>
    </dgm:pt>
    <dgm:pt modelId="{0BF7A11C-FAD4-2348-9291-0748C409ED09}" type="pres">
      <dgm:prSet presAssocID="{AD27DD67-FC8F-F846-B66B-E66D335D888D}" presName="parentShp" presStyleLbl="node1" presStyleIdx="2" presStyleCnt="3" custScaleX="250000">
        <dgm:presLayoutVars>
          <dgm:bulletEnabled val="1"/>
        </dgm:presLayoutVars>
      </dgm:prSet>
      <dgm:spPr/>
    </dgm:pt>
    <dgm:pt modelId="{CBF70673-6109-D640-BC15-3793E9A52C62}" type="pres">
      <dgm:prSet presAssocID="{AD27DD67-FC8F-F846-B66B-E66D335D888D}" presName="childShp" presStyleLbl="bgAccFollowNode1" presStyleIdx="2" presStyleCnt="3">
        <dgm:presLayoutVars>
          <dgm:bulletEnabled val="1"/>
        </dgm:presLayoutVars>
      </dgm:prSet>
      <dgm:spPr/>
    </dgm:pt>
  </dgm:ptLst>
  <dgm:cxnLst>
    <dgm:cxn modelId="{D8089407-0444-D844-ABA3-5BDA2011B7D1}" type="presOf" srcId="{AD27DD67-FC8F-F846-B66B-E66D335D888D}" destId="{0BF7A11C-FAD4-2348-9291-0748C409ED09}" srcOrd="0" destOrd="0" presId="urn:microsoft.com/office/officeart/2005/8/layout/vList6"/>
    <dgm:cxn modelId="{139C110E-15AF-594F-B100-4FB17DC52B78}" type="presOf" srcId="{7796DFD0-51D9-B54A-B868-E8E9BA2960F8}" destId="{555925C7-DDA7-C943-8421-1E162F3EEA49}" srcOrd="0" destOrd="0" presId="urn:microsoft.com/office/officeart/2005/8/layout/vList6"/>
    <dgm:cxn modelId="{17A6BE13-1C5E-3B4F-B9C1-D632DF243C86}" srcId="{1BFCFC94-1935-0C4B-8754-F24868856CC7}" destId="{7796DFD0-51D9-B54A-B868-E8E9BA2960F8}" srcOrd="1" destOrd="0" parTransId="{BFF43E74-222F-4743-9192-8640165983E5}" sibTransId="{D6528503-73C4-1441-9A98-D2E9FE30FFF2}"/>
    <dgm:cxn modelId="{CDD88B23-6184-9E49-B09B-AC3E23A0AF18}" srcId="{7796DFD0-51D9-B54A-B868-E8E9BA2960F8}" destId="{C430617F-AE56-834B-BDBC-FB1E02434DB9}" srcOrd="1" destOrd="0" parTransId="{B241A212-A59C-5B4A-BAE7-CE90B100A590}" sibTransId="{D00C2DE6-01C1-D94A-A03A-B1747C9E9C8F}"/>
    <dgm:cxn modelId="{B0930450-5F33-C843-843C-095A564A8B41}" type="presOf" srcId="{02074322-993E-A445-A16C-577B7D09B177}" destId="{BF651ABB-40DB-8140-9519-CB6697A70989}" srcOrd="0" destOrd="3" presId="urn:microsoft.com/office/officeart/2005/8/layout/vList6"/>
    <dgm:cxn modelId="{E3E40B70-F943-B140-9CD6-0C90D2BB0391}" type="presOf" srcId="{C430617F-AE56-834B-BDBC-FB1E02434DB9}" destId="{BF651ABB-40DB-8140-9519-CB6697A70989}" srcOrd="0" destOrd="1" presId="urn:microsoft.com/office/officeart/2005/8/layout/vList6"/>
    <dgm:cxn modelId="{6D3D5777-DFEF-FE45-A9ED-35354E0B9007}" type="presOf" srcId="{C95621C3-8BF3-9B46-8448-1A9A197747B8}" destId="{BF651ABB-40DB-8140-9519-CB6697A70989}" srcOrd="0" destOrd="2" presId="urn:microsoft.com/office/officeart/2005/8/layout/vList6"/>
    <dgm:cxn modelId="{ABA4735A-0E87-BF47-B9B6-DC9871671C9A}" srcId="{1BFCFC94-1935-0C4B-8754-F24868856CC7}" destId="{E4F4B9D8-EBAC-C746-8700-A47A740F7C4A}" srcOrd="0" destOrd="0" parTransId="{D3FCF0B9-EB86-7340-98D8-7115C1977F64}" sibTransId="{5CBDE528-D3AF-DF49-BF60-764EC61964B0}"/>
    <dgm:cxn modelId="{3B29E081-3D1D-3046-9710-D630178EE322}" type="presOf" srcId="{AF3BB658-9CAD-9146-8B65-C289B071CA14}" destId="{BF651ABB-40DB-8140-9519-CB6697A70989}" srcOrd="0" destOrd="0" presId="urn:microsoft.com/office/officeart/2005/8/layout/vList6"/>
    <dgm:cxn modelId="{9D309885-7C24-014F-A12C-4C2A9D76BB1A}" srcId="{1BFCFC94-1935-0C4B-8754-F24868856CC7}" destId="{AD27DD67-FC8F-F846-B66B-E66D335D888D}" srcOrd="2" destOrd="0" parTransId="{08063691-2235-424C-8571-A85DD449CFF2}" sibTransId="{47B273C9-8A7D-D14C-82B6-705A23E82C82}"/>
    <dgm:cxn modelId="{05385F8A-753F-E248-9F92-C21D0C55FAFD}" srcId="{7796DFD0-51D9-B54A-B868-E8E9BA2960F8}" destId="{AF3BB658-9CAD-9146-8B65-C289B071CA14}" srcOrd="0" destOrd="0" parTransId="{9C215331-93DC-594F-9A73-4EE31EA9CA97}" sibTransId="{31BD28CC-9242-A343-9210-8FE3222A714D}"/>
    <dgm:cxn modelId="{341CD9C3-2325-AD4A-A302-3AF231F6C4B1}" type="presOf" srcId="{1BFCFC94-1935-0C4B-8754-F24868856CC7}" destId="{4E064D56-76BD-3C41-A7AF-E5B0B7447674}" srcOrd="0" destOrd="0" presId="urn:microsoft.com/office/officeart/2005/8/layout/vList6"/>
    <dgm:cxn modelId="{68B3DCCF-D2A7-7E45-B27A-2C3E5383E869}" srcId="{7796DFD0-51D9-B54A-B868-E8E9BA2960F8}" destId="{02074322-993E-A445-A16C-577B7D09B177}" srcOrd="3" destOrd="0" parTransId="{22484B71-F795-894C-B51F-B6D85A5DBD1A}" sibTransId="{25403636-3D7D-2248-95F5-C656DA77EFC9}"/>
    <dgm:cxn modelId="{309DE8DE-D6A1-5341-941A-3282780227B4}" type="presOf" srcId="{E4F4B9D8-EBAC-C746-8700-A47A740F7C4A}" destId="{7C8CF8FD-7D0F-CF48-BAF1-AFB3E7B8C9D3}" srcOrd="0" destOrd="0" presId="urn:microsoft.com/office/officeart/2005/8/layout/vList6"/>
    <dgm:cxn modelId="{04158CE1-098F-3C4F-AF3B-6E0E96DE98BC}" srcId="{7796DFD0-51D9-B54A-B868-E8E9BA2960F8}" destId="{C95621C3-8BF3-9B46-8448-1A9A197747B8}" srcOrd="2" destOrd="0" parTransId="{DAEEABA2-4231-AD41-9A70-EC3A5B5EA47A}" sibTransId="{1254E34B-FF5D-614F-9F43-E19462CFA9DD}"/>
    <dgm:cxn modelId="{2D75F5BF-B4CC-CC4F-88D1-7DB3FDC4EB4A}" type="presParOf" srcId="{4E064D56-76BD-3C41-A7AF-E5B0B7447674}" destId="{DF6EE2D6-0434-8E43-8ADE-B96D5E2F766C}" srcOrd="0" destOrd="0" presId="urn:microsoft.com/office/officeart/2005/8/layout/vList6"/>
    <dgm:cxn modelId="{CC2294B9-FC4A-C348-BC1C-E22D6CEE812C}" type="presParOf" srcId="{DF6EE2D6-0434-8E43-8ADE-B96D5E2F766C}" destId="{7C8CF8FD-7D0F-CF48-BAF1-AFB3E7B8C9D3}" srcOrd="0" destOrd="0" presId="urn:microsoft.com/office/officeart/2005/8/layout/vList6"/>
    <dgm:cxn modelId="{D7167D4B-F51C-3B46-A08D-76A10CA7754E}" type="presParOf" srcId="{DF6EE2D6-0434-8E43-8ADE-B96D5E2F766C}" destId="{E99206AD-1CD1-C340-A1C5-E22D04F1D20F}" srcOrd="1" destOrd="0" presId="urn:microsoft.com/office/officeart/2005/8/layout/vList6"/>
    <dgm:cxn modelId="{D117ED16-AA39-CB4D-9CF7-5135245EAA33}" type="presParOf" srcId="{4E064D56-76BD-3C41-A7AF-E5B0B7447674}" destId="{24BD80B0-35C8-4143-B079-B86BE5A82975}" srcOrd="1" destOrd="0" presId="urn:microsoft.com/office/officeart/2005/8/layout/vList6"/>
    <dgm:cxn modelId="{F48D425F-5F18-904F-AF70-CF358A27BE1F}" type="presParOf" srcId="{4E064D56-76BD-3C41-A7AF-E5B0B7447674}" destId="{6DBF60DE-98DA-4841-978E-338D53A67724}" srcOrd="2" destOrd="0" presId="urn:microsoft.com/office/officeart/2005/8/layout/vList6"/>
    <dgm:cxn modelId="{9A64F905-9768-7340-ADD6-3322D38280AD}" type="presParOf" srcId="{6DBF60DE-98DA-4841-978E-338D53A67724}" destId="{555925C7-DDA7-C943-8421-1E162F3EEA49}" srcOrd="0" destOrd="0" presId="urn:microsoft.com/office/officeart/2005/8/layout/vList6"/>
    <dgm:cxn modelId="{BD747159-0856-6B48-A802-C27DB5C7486E}" type="presParOf" srcId="{6DBF60DE-98DA-4841-978E-338D53A67724}" destId="{BF651ABB-40DB-8140-9519-CB6697A70989}" srcOrd="1" destOrd="0" presId="urn:microsoft.com/office/officeart/2005/8/layout/vList6"/>
    <dgm:cxn modelId="{F978DB13-8405-CB4E-B0FF-86DFCC931DDF}" type="presParOf" srcId="{4E064D56-76BD-3C41-A7AF-E5B0B7447674}" destId="{A009BC54-FABD-A347-9764-2B77DE62ECA2}" srcOrd="3" destOrd="0" presId="urn:microsoft.com/office/officeart/2005/8/layout/vList6"/>
    <dgm:cxn modelId="{757A4BEC-8552-5949-9340-089CBE56D70B}" type="presParOf" srcId="{4E064D56-76BD-3C41-A7AF-E5B0B7447674}" destId="{F724D249-1D0C-624A-8A5D-435F8121AA51}" srcOrd="4" destOrd="0" presId="urn:microsoft.com/office/officeart/2005/8/layout/vList6"/>
    <dgm:cxn modelId="{2BC97ABD-B766-1A4A-A5C5-ED6A95AC0250}" type="presParOf" srcId="{F724D249-1D0C-624A-8A5D-435F8121AA51}" destId="{0BF7A11C-FAD4-2348-9291-0748C409ED09}" srcOrd="0" destOrd="0" presId="urn:microsoft.com/office/officeart/2005/8/layout/vList6"/>
    <dgm:cxn modelId="{065B38BE-F89B-244B-B9C8-A8F85B66B931}" type="presParOf" srcId="{F724D249-1D0C-624A-8A5D-435F8121AA51}" destId="{CBF70673-6109-D640-BC15-3793E9A52C6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D27C26-49D4-CA43-8DA5-8A03F3433221}"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67DD7A46-374B-4F4B-83D8-F2D96116835A}">
      <dgm:prSet/>
      <dgm:spPr/>
      <dgm:t>
        <a:bodyPr/>
        <a:lstStyle/>
        <a:p>
          <a:r>
            <a:rPr lang="en-US" baseline="0"/>
            <a:t>Configure parameters and initial settings for computer programs</a:t>
          </a:r>
          <a:endParaRPr lang="en-US"/>
        </a:p>
      </dgm:t>
    </dgm:pt>
    <dgm:pt modelId="{C65F8994-3F13-FE45-9932-56569AFC1AB0}" type="parTrans" cxnId="{62F5182C-CD58-B04D-9C3F-5D0F822D2087}">
      <dgm:prSet/>
      <dgm:spPr/>
      <dgm:t>
        <a:bodyPr/>
        <a:lstStyle/>
        <a:p>
          <a:endParaRPr lang="en-US"/>
        </a:p>
      </dgm:t>
    </dgm:pt>
    <dgm:pt modelId="{EA62E840-7D71-9941-A035-95FEDC181AAC}" type="sibTrans" cxnId="{62F5182C-CD58-B04D-9C3F-5D0F822D2087}">
      <dgm:prSet/>
      <dgm:spPr/>
      <dgm:t>
        <a:bodyPr/>
        <a:lstStyle/>
        <a:p>
          <a:endParaRPr lang="en-US"/>
        </a:p>
      </dgm:t>
    </dgm:pt>
    <dgm:pt modelId="{7A03C9AA-4F52-6C4A-99C5-6DC3AD8F045B}">
      <dgm:prSet/>
      <dgm:spPr/>
      <dgm:t>
        <a:bodyPr/>
        <a:lstStyle/>
        <a:p>
          <a:r>
            <a:rPr lang="en-US" baseline="0"/>
            <a:t>Some config files run a set of commands at startup</a:t>
          </a:r>
          <a:endParaRPr lang="en-US"/>
        </a:p>
      </dgm:t>
    </dgm:pt>
    <dgm:pt modelId="{966EA547-11F8-4A4D-9F27-472298E99625}" type="parTrans" cxnId="{E259EB33-AE7E-C04B-960D-F715E68F55BF}">
      <dgm:prSet/>
      <dgm:spPr/>
      <dgm:t>
        <a:bodyPr/>
        <a:lstStyle/>
        <a:p>
          <a:endParaRPr lang="en-US"/>
        </a:p>
      </dgm:t>
    </dgm:pt>
    <dgm:pt modelId="{B4C37767-836A-AB40-9E14-75DC94F1A81C}" type="sibTrans" cxnId="{E259EB33-AE7E-C04B-960D-F715E68F55BF}">
      <dgm:prSet/>
      <dgm:spPr/>
      <dgm:t>
        <a:bodyPr/>
        <a:lstStyle/>
        <a:p>
          <a:endParaRPr lang="en-US"/>
        </a:p>
      </dgm:t>
    </dgm:pt>
    <dgm:pt modelId="{CBA65E95-1323-FD4E-8B65-BDCC01D5197A}">
      <dgm:prSet/>
      <dgm:spPr/>
      <dgm:t>
        <a:bodyPr/>
        <a:lstStyle/>
        <a:p>
          <a:r>
            <a:rPr lang="en-US" baseline="0"/>
            <a:t>Common filename extensions:</a:t>
          </a:r>
          <a:endParaRPr lang="en-US"/>
        </a:p>
      </dgm:t>
    </dgm:pt>
    <dgm:pt modelId="{D3B0266C-750E-C84B-A0BE-E2F793C901D0}" type="parTrans" cxnId="{61B20C3E-B8F1-6D42-B1B7-92DB9761D0E1}">
      <dgm:prSet/>
      <dgm:spPr/>
      <dgm:t>
        <a:bodyPr/>
        <a:lstStyle/>
        <a:p>
          <a:endParaRPr lang="en-US"/>
        </a:p>
      </dgm:t>
    </dgm:pt>
    <dgm:pt modelId="{53DCFD00-5F53-1F48-8DD9-676DBC05E5CA}" type="sibTrans" cxnId="{61B20C3E-B8F1-6D42-B1B7-92DB9761D0E1}">
      <dgm:prSet/>
      <dgm:spPr/>
      <dgm:t>
        <a:bodyPr/>
        <a:lstStyle/>
        <a:p>
          <a:endParaRPr lang="en-US"/>
        </a:p>
      </dgm:t>
    </dgm:pt>
    <dgm:pt modelId="{1B98845B-70AD-DE43-B92D-F2898B0102B3}">
      <dgm:prSet/>
      <dgm:spPr/>
      <dgm:t>
        <a:bodyPr/>
        <a:lstStyle/>
        <a:p>
          <a:r>
            <a:rPr lang="en-US" b="1" baseline="0" dirty="0">
              <a:latin typeface="Consolas" panose="020B0609020204030204" pitchFamily="49" charset="0"/>
            </a:rPr>
            <a:t>.</a:t>
          </a:r>
          <a:r>
            <a:rPr lang="en-US" b="1" baseline="0" dirty="0" err="1">
              <a:latin typeface="Consolas" panose="020B0609020204030204" pitchFamily="49" charset="0"/>
            </a:rPr>
            <a:t>cnf</a:t>
          </a:r>
          <a:endParaRPr lang="en-US" b="1" dirty="0">
            <a:latin typeface="Consolas" panose="020B0609020204030204" pitchFamily="49" charset="0"/>
            <a:cs typeface="Consolas" panose="020B0609020204030204" pitchFamily="49" charset="0"/>
          </a:endParaRPr>
        </a:p>
      </dgm:t>
    </dgm:pt>
    <dgm:pt modelId="{ED75E2EF-5E4B-A049-8550-774B21A5A55B}" type="parTrans" cxnId="{B5A4FFFF-F040-9346-8FAB-6D87996D4C95}">
      <dgm:prSet/>
      <dgm:spPr/>
      <dgm:t>
        <a:bodyPr/>
        <a:lstStyle/>
        <a:p>
          <a:endParaRPr lang="en-US"/>
        </a:p>
      </dgm:t>
    </dgm:pt>
    <dgm:pt modelId="{722F9862-B2CB-CD49-BBAB-09BF1E5A6B97}" type="sibTrans" cxnId="{B5A4FFFF-F040-9346-8FAB-6D87996D4C95}">
      <dgm:prSet/>
      <dgm:spPr/>
      <dgm:t>
        <a:bodyPr/>
        <a:lstStyle/>
        <a:p>
          <a:endParaRPr lang="en-US"/>
        </a:p>
      </dgm:t>
    </dgm:pt>
    <dgm:pt modelId="{EE65ADE6-8769-E345-B2A8-1F635627EEDC}">
      <dgm:prSet/>
      <dgm:spPr/>
      <dgm:t>
        <a:bodyPr/>
        <a:lstStyle/>
        <a:p>
          <a:r>
            <a:rPr lang="en-US" b="1" baseline="0">
              <a:latin typeface="Consolas" panose="020B0609020204030204" pitchFamily="49" charset="0"/>
              <a:cs typeface="Consolas" panose="020B0609020204030204" pitchFamily="49" charset="0"/>
            </a:rPr>
            <a:t>.conf</a:t>
          </a:r>
          <a:endParaRPr lang="en-US" b="1">
            <a:latin typeface="Consolas" panose="020B0609020204030204" pitchFamily="49" charset="0"/>
            <a:cs typeface="Consolas" panose="020B0609020204030204" pitchFamily="49" charset="0"/>
          </a:endParaRPr>
        </a:p>
      </dgm:t>
    </dgm:pt>
    <dgm:pt modelId="{702B7B8A-15EC-4240-B3F8-649CEBFC4D2E}" type="parTrans" cxnId="{58DB3F64-D865-C544-B5DB-3CDE045A241F}">
      <dgm:prSet/>
      <dgm:spPr/>
      <dgm:t>
        <a:bodyPr/>
        <a:lstStyle/>
        <a:p>
          <a:endParaRPr lang="en-US"/>
        </a:p>
      </dgm:t>
    </dgm:pt>
    <dgm:pt modelId="{36A1F386-48F6-004D-BEFD-652CF4E45743}" type="sibTrans" cxnId="{58DB3F64-D865-C544-B5DB-3CDE045A241F}">
      <dgm:prSet/>
      <dgm:spPr/>
      <dgm:t>
        <a:bodyPr/>
        <a:lstStyle/>
        <a:p>
          <a:endParaRPr lang="en-US"/>
        </a:p>
      </dgm:t>
    </dgm:pt>
    <dgm:pt modelId="{6973C3DF-E40A-4B47-A6E2-CB70EE9CC8A6}">
      <dgm:prSet/>
      <dgm:spPr/>
      <dgm:t>
        <a:bodyPr/>
        <a:lstStyle/>
        <a:p>
          <a:r>
            <a:rPr lang="en-US" b="1" baseline="0">
              <a:latin typeface="Consolas" panose="020B0609020204030204" pitchFamily="49" charset="0"/>
              <a:cs typeface="Consolas" panose="020B0609020204030204" pitchFamily="49" charset="0"/>
            </a:rPr>
            <a:t>.cfg</a:t>
          </a:r>
          <a:endParaRPr lang="en-US" b="1">
            <a:latin typeface="Consolas" panose="020B0609020204030204" pitchFamily="49" charset="0"/>
            <a:cs typeface="Consolas" panose="020B0609020204030204" pitchFamily="49" charset="0"/>
          </a:endParaRPr>
        </a:p>
      </dgm:t>
    </dgm:pt>
    <dgm:pt modelId="{8054AE45-B168-3B45-BB95-63A23E5AA2B1}" type="parTrans" cxnId="{CBA44A71-AB23-E543-8C27-DD8507A6D4D5}">
      <dgm:prSet/>
      <dgm:spPr/>
      <dgm:t>
        <a:bodyPr/>
        <a:lstStyle/>
        <a:p>
          <a:endParaRPr lang="en-US"/>
        </a:p>
      </dgm:t>
    </dgm:pt>
    <dgm:pt modelId="{72BD39F8-294E-5C42-9CC3-4C4E6BFC97DD}" type="sibTrans" cxnId="{CBA44A71-AB23-E543-8C27-DD8507A6D4D5}">
      <dgm:prSet/>
      <dgm:spPr/>
      <dgm:t>
        <a:bodyPr/>
        <a:lstStyle/>
        <a:p>
          <a:endParaRPr lang="en-US"/>
        </a:p>
      </dgm:t>
    </dgm:pt>
    <dgm:pt modelId="{A3B7B1C2-85AD-3643-B31B-19A2BAE46678}">
      <dgm:prSet/>
      <dgm:spPr/>
      <dgm:t>
        <a:bodyPr/>
        <a:lstStyle/>
        <a:p>
          <a:r>
            <a:rPr lang="en-US" b="1" baseline="0">
              <a:latin typeface="Consolas" panose="020B0609020204030204" pitchFamily="49" charset="0"/>
              <a:cs typeface="Consolas" panose="020B0609020204030204" pitchFamily="49" charset="0"/>
            </a:rPr>
            <a:t>.cf </a:t>
          </a:r>
          <a:endParaRPr lang="en-US" b="1">
            <a:latin typeface="Consolas" panose="020B0609020204030204" pitchFamily="49" charset="0"/>
            <a:cs typeface="Consolas" panose="020B0609020204030204" pitchFamily="49" charset="0"/>
          </a:endParaRPr>
        </a:p>
      </dgm:t>
    </dgm:pt>
    <dgm:pt modelId="{4714B707-5BA0-C846-BBC3-803E08DB5BC1}" type="parTrans" cxnId="{9E347756-86BF-E44F-B210-69B6E40E68DC}">
      <dgm:prSet/>
      <dgm:spPr/>
      <dgm:t>
        <a:bodyPr/>
        <a:lstStyle/>
        <a:p>
          <a:endParaRPr lang="en-US"/>
        </a:p>
      </dgm:t>
    </dgm:pt>
    <dgm:pt modelId="{869A80BF-162E-0749-9361-7243667F4EAE}" type="sibTrans" cxnId="{9E347756-86BF-E44F-B210-69B6E40E68DC}">
      <dgm:prSet/>
      <dgm:spPr/>
      <dgm:t>
        <a:bodyPr/>
        <a:lstStyle/>
        <a:p>
          <a:endParaRPr lang="en-US"/>
        </a:p>
      </dgm:t>
    </dgm:pt>
    <dgm:pt modelId="{A611471B-1F43-5544-8A37-36ADF660C1BD}">
      <dgm:prSet/>
      <dgm:spPr/>
      <dgm:t>
        <a:bodyPr/>
        <a:lstStyle/>
        <a:p>
          <a:r>
            <a:rPr lang="en-US" b="1" baseline="0" dirty="0">
              <a:latin typeface="Consolas" panose="020B0609020204030204" pitchFamily="49" charset="0"/>
              <a:cs typeface="Consolas" panose="020B0609020204030204" pitchFamily="49" charset="0"/>
            </a:rPr>
            <a:t>.</a:t>
          </a:r>
          <a:r>
            <a:rPr lang="en-US" b="1" baseline="0" dirty="0" err="1">
              <a:latin typeface="Consolas" panose="020B0609020204030204" pitchFamily="49" charset="0"/>
              <a:cs typeface="Consolas" panose="020B0609020204030204" pitchFamily="49" charset="0"/>
            </a:rPr>
            <a:t>ini</a:t>
          </a:r>
          <a:r>
            <a:rPr lang="en-US" b="1" baseline="0" dirty="0">
              <a:latin typeface="Consolas" panose="020B0609020204030204" pitchFamily="49" charset="0"/>
              <a:cs typeface="Consolas" panose="020B0609020204030204" pitchFamily="49" charset="0"/>
            </a:rPr>
            <a:t> </a:t>
          </a:r>
          <a:endParaRPr lang="en-US" b="1" dirty="0">
            <a:latin typeface="Consolas" panose="020B0609020204030204" pitchFamily="49" charset="0"/>
            <a:cs typeface="Consolas" panose="020B0609020204030204" pitchFamily="49" charset="0"/>
          </a:endParaRPr>
        </a:p>
      </dgm:t>
    </dgm:pt>
    <dgm:pt modelId="{6389358B-7B17-2F4B-A692-30BAFC8DF4F4}" type="parTrans" cxnId="{9B03733B-5FA1-3542-9AE9-DF6FF3916434}">
      <dgm:prSet/>
      <dgm:spPr/>
      <dgm:t>
        <a:bodyPr/>
        <a:lstStyle/>
        <a:p>
          <a:endParaRPr lang="en-US"/>
        </a:p>
      </dgm:t>
    </dgm:pt>
    <dgm:pt modelId="{B5C7FF47-4C59-804F-B48D-199B1157710C}" type="sibTrans" cxnId="{9B03733B-5FA1-3542-9AE9-DF6FF3916434}">
      <dgm:prSet/>
      <dgm:spPr/>
      <dgm:t>
        <a:bodyPr/>
        <a:lstStyle/>
        <a:p>
          <a:endParaRPr lang="en-US"/>
        </a:p>
      </dgm:t>
    </dgm:pt>
    <dgm:pt modelId="{D1F7FCA9-9CF0-AB46-8EFE-3DAF8DEB6245}" type="pres">
      <dgm:prSet presAssocID="{69D27C26-49D4-CA43-8DA5-8A03F3433221}" presName="Name0" presStyleCnt="0">
        <dgm:presLayoutVars>
          <dgm:dir/>
          <dgm:animLvl val="lvl"/>
          <dgm:resizeHandles val="exact"/>
        </dgm:presLayoutVars>
      </dgm:prSet>
      <dgm:spPr/>
    </dgm:pt>
    <dgm:pt modelId="{5D42D5C9-9514-8944-8BA0-D665B597DA59}" type="pres">
      <dgm:prSet presAssocID="{CBA65E95-1323-FD4E-8B65-BDCC01D5197A}" presName="boxAndChildren" presStyleCnt="0"/>
      <dgm:spPr/>
    </dgm:pt>
    <dgm:pt modelId="{4590E83E-0CCB-1045-A130-7F45EF2210FC}" type="pres">
      <dgm:prSet presAssocID="{CBA65E95-1323-FD4E-8B65-BDCC01D5197A}" presName="parentTextBox" presStyleLbl="node1" presStyleIdx="0" presStyleCnt="3"/>
      <dgm:spPr/>
    </dgm:pt>
    <dgm:pt modelId="{5E12556E-268B-CE43-B3B1-ACE698B64D8B}" type="pres">
      <dgm:prSet presAssocID="{CBA65E95-1323-FD4E-8B65-BDCC01D5197A}" presName="entireBox" presStyleLbl="node1" presStyleIdx="0" presStyleCnt="3"/>
      <dgm:spPr/>
    </dgm:pt>
    <dgm:pt modelId="{00FEB7C5-EBB5-A24E-BB42-07D236152279}" type="pres">
      <dgm:prSet presAssocID="{CBA65E95-1323-FD4E-8B65-BDCC01D5197A}" presName="descendantBox" presStyleCnt="0"/>
      <dgm:spPr/>
    </dgm:pt>
    <dgm:pt modelId="{314888F7-BE06-5E44-9E17-B19AF0CDE452}" type="pres">
      <dgm:prSet presAssocID="{1B98845B-70AD-DE43-B92D-F2898B0102B3}" presName="childTextBox" presStyleLbl="fgAccFollowNode1" presStyleIdx="0" presStyleCnt="5">
        <dgm:presLayoutVars>
          <dgm:bulletEnabled val="1"/>
        </dgm:presLayoutVars>
      </dgm:prSet>
      <dgm:spPr/>
    </dgm:pt>
    <dgm:pt modelId="{4574D002-6E78-344C-A7D0-E8ED51FC329A}" type="pres">
      <dgm:prSet presAssocID="{EE65ADE6-8769-E345-B2A8-1F635627EEDC}" presName="childTextBox" presStyleLbl="fgAccFollowNode1" presStyleIdx="1" presStyleCnt="5">
        <dgm:presLayoutVars>
          <dgm:bulletEnabled val="1"/>
        </dgm:presLayoutVars>
      </dgm:prSet>
      <dgm:spPr/>
    </dgm:pt>
    <dgm:pt modelId="{3A1D187C-FC75-6742-B8FD-BD3D9EA676F6}" type="pres">
      <dgm:prSet presAssocID="{6973C3DF-E40A-4B47-A6E2-CB70EE9CC8A6}" presName="childTextBox" presStyleLbl="fgAccFollowNode1" presStyleIdx="2" presStyleCnt="5">
        <dgm:presLayoutVars>
          <dgm:bulletEnabled val="1"/>
        </dgm:presLayoutVars>
      </dgm:prSet>
      <dgm:spPr/>
    </dgm:pt>
    <dgm:pt modelId="{E93BF29B-3C50-C743-8880-D3EFFCA169A9}" type="pres">
      <dgm:prSet presAssocID="{A3B7B1C2-85AD-3643-B31B-19A2BAE46678}" presName="childTextBox" presStyleLbl="fgAccFollowNode1" presStyleIdx="3" presStyleCnt="5">
        <dgm:presLayoutVars>
          <dgm:bulletEnabled val="1"/>
        </dgm:presLayoutVars>
      </dgm:prSet>
      <dgm:spPr/>
    </dgm:pt>
    <dgm:pt modelId="{EC97C717-2234-194D-B65A-BF07CF95364F}" type="pres">
      <dgm:prSet presAssocID="{A611471B-1F43-5544-8A37-36ADF660C1BD}" presName="childTextBox" presStyleLbl="fgAccFollowNode1" presStyleIdx="4" presStyleCnt="5">
        <dgm:presLayoutVars>
          <dgm:bulletEnabled val="1"/>
        </dgm:presLayoutVars>
      </dgm:prSet>
      <dgm:spPr/>
    </dgm:pt>
    <dgm:pt modelId="{2C9B4771-58F6-594C-B85B-B4BDB27877EB}" type="pres">
      <dgm:prSet presAssocID="{B4C37767-836A-AB40-9E14-75DC94F1A81C}" presName="sp" presStyleCnt="0"/>
      <dgm:spPr/>
    </dgm:pt>
    <dgm:pt modelId="{5D541930-4F2D-1347-BAFE-B7CD91430E1B}" type="pres">
      <dgm:prSet presAssocID="{7A03C9AA-4F52-6C4A-99C5-6DC3AD8F045B}" presName="arrowAndChildren" presStyleCnt="0"/>
      <dgm:spPr/>
    </dgm:pt>
    <dgm:pt modelId="{FB76E721-43D0-874B-A285-9B2CCBE0CCD3}" type="pres">
      <dgm:prSet presAssocID="{7A03C9AA-4F52-6C4A-99C5-6DC3AD8F045B}" presName="parentTextArrow" presStyleLbl="node1" presStyleIdx="1" presStyleCnt="3"/>
      <dgm:spPr/>
    </dgm:pt>
    <dgm:pt modelId="{F32B1E76-2E62-3247-8EE7-8C2CAE635404}" type="pres">
      <dgm:prSet presAssocID="{EA62E840-7D71-9941-A035-95FEDC181AAC}" presName="sp" presStyleCnt="0"/>
      <dgm:spPr/>
    </dgm:pt>
    <dgm:pt modelId="{27DA12D8-7C87-D446-B789-3A279754156D}" type="pres">
      <dgm:prSet presAssocID="{67DD7A46-374B-4F4B-83D8-F2D96116835A}" presName="arrowAndChildren" presStyleCnt="0"/>
      <dgm:spPr/>
    </dgm:pt>
    <dgm:pt modelId="{DAD57673-1FED-F843-BE00-4286F1495829}" type="pres">
      <dgm:prSet presAssocID="{67DD7A46-374B-4F4B-83D8-F2D96116835A}" presName="parentTextArrow" presStyleLbl="node1" presStyleIdx="2" presStyleCnt="3"/>
      <dgm:spPr/>
    </dgm:pt>
  </dgm:ptLst>
  <dgm:cxnLst>
    <dgm:cxn modelId="{02C3B103-2AF6-ED4B-AD30-55FDAC07CC27}" type="presOf" srcId="{A611471B-1F43-5544-8A37-36ADF660C1BD}" destId="{EC97C717-2234-194D-B65A-BF07CF95364F}" srcOrd="0" destOrd="0" presId="urn:microsoft.com/office/officeart/2005/8/layout/process4"/>
    <dgm:cxn modelId="{256B7E11-6177-EA47-8ECE-9AB783D046F8}" type="presOf" srcId="{7A03C9AA-4F52-6C4A-99C5-6DC3AD8F045B}" destId="{FB76E721-43D0-874B-A285-9B2CCBE0CCD3}" srcOrd="0" destOrd="0" presId="urn:microsoft.com/office/officeart/2005/8/layout/process4"/>
    <dgm:cxn modelId="{62F5182C-CD58-B04D-9C3F-5D0F822D2087}" srcId="{69D27C26-49D4-CA43-8DA5-8A03F3433221}" destId="{67DD7A46-374B-4F4B-83D8-F2D96116835A}" srcOrd="0" destOrd="0" parTransId="{C65F8994-3F13-FE45-9932-56569AFC1AB0}" sibTransId="{EA62E840-7D71-9941-A035-95FEDC181AAC}"/>
    <dgm:cxn modelId="{D715FA32-3A6C-6A48-83A0-630C57887944}" type="presOf" srcId="{67DD7A46-374B-4F4B-83D8-F2D96116835A}" destId="{DAD57673-1FED-F843-BE00-4286F1495829}" srcOrd="0" destOrd="0" presId="urn:microsoft.com/office/officeart/2005/8/layout/process4"/>
    <dgm:cxn modelId="{E259EB33-AE7E-C04B-960D-F715E68F55BF}" srcId="{69D27C26-49D4-CA43-8DA5-8A03F3433221}" destId="{7A03C9AA-4F52-6C4A-99C5-6DC3AD8F045B}" srcOrd="1" destOrd="0" parTransId="{966EA547-11F8-4A4D-9F27-472298E99625}" sibTransId="{B4C37767-836A-AB40-9E14-75DC94F1A81C}"/>
    <dgm:cxn modelId="{9B03733B-5FA1-3542-9AE9-DF6FF3916434}" srcId="{CBA65E95-1323-FD4E-8B65-BDCC01D5197A}" destId="{A611471B-1F43-5544-8A37-36ADF660C1BD}" srcOrd="4" destOrd="0" parTransId="{6389358B-7B17-2F4B-A692-30BAFC8DF4F4}" sibTransId="{B5C7FF47-4C59-804F-B48D-199B1157710C}"/>
    <dgm:cxn modelId="{61B20C3E-B8F1-6D42-B1B7-92DB9761D0E1}" srcId="{69D27C26-49D4-CA43-8DA5-8A03F3433221}" destId="{CBA65E95-1323-FD4E-8B65-BDCC01D5197A}" srcOrd="2" destOrd="0" parTransId="{D3B0266C-750E-C84B-A0BE-E2F793C901D0}" sibTransId="{53DCFD00-5F53-1F48-8DD9-676DBC05E5CA}"/>
    <dgm:cxn modelId="{58DB3F64-D865-C544-B5DB-3CDE045A241F}" srcId="{CBA65E95-1323-FD4E-8B65-BDCC01D5197A}" destId="{EE65ADE6-8769-E345-B2A8-1F635627EEDC}" srcOrd="1" destOrd="0" parTransId="{702B7B8A-15EC-4240-B3F8-649CEBFC4D2E}" sibTransId="{36A1F386-48F6-004D-BEFD-652CF4E45743}"/>
    <dgm:cxn modelId="{274A356D-7176-3140-BDE8-1CBAE2E43A7A}" type="presOf" srcId="{EE65ADE6-8769-E345-B2A8-1F635627EEDC}" destId="{4574D002-6E78-344C-A7D0-E8ED51FC329A}" srcOrd="0" destOrd="0" presId="urn:microsoft.com/office/officeart/2005/8/layout/process4"/>
    <dgm:cxn modelId="{EAAB5F71-D540-0344-B548-9BBF0927FB95}" type="presOf" srcId="{1B98845B-70AD-DE43-B92D-F2898B0102B3}" destId="{314888F7-BE06-5E44-9E17-B19AF0CDE452}" srcOrd="0" destOrd="0" presId="urn:microsoft.com/office/officeart/2005/8/layout/process4"/>
    <dgm:cxn modelId="{CBA44A71-AB23-E543-8C27-DD8507A6D4D5}" srcId="{CBA65E95-1323-FD4E-8B65-BDCC01D5197A}" destId="{6973C3DF-E40A-4B47-A6E2-CB70EE9CC8A6}" srcOrd="2" destOrd="0" parTransId="{8054AE45-B168-3B45-BB95-63A23E5AA2B1}" sibTransId="{72BD39F8-294E-5C42-9CC3-4C4E6BFC97DD}"/>
    <dgm:cxn modelId="{9E347756-86BF-E44F-B210-69B6E40E68DC}" srcId="{CBA65E95-1323-FD4E-8B65-BDCC01D5197A}" destId="{A3B7B1C2-85AD-3643-B31B-19A2BAE46678}" srcOrd="3" destOrd="0" parTransId="{4714B707-5BA0-C846-BBC3-803E08DB5BC1}" sibTransId="{869A80BF-162E-0749-9361-7243667F4EAE}"/>
    <dgm:cxn modelId="{944F8081-4532-5B4D-9D16-F2DCD8CCFB8B}" type="presOf" srcId="{CBA65E95-1323-FD4E-8B65-BDCC01D5197A}" destId="{4590E83E-0CCB-1045-A130-7F45EF2210FC}" srcOrd="0" destOrd="0" presId="urn:microsoft.com/office/officeart/2005/8/layout/process4"/>
    <dgm:cxn modelId="{C872C78B-11DA-1745-9A35-659673E54326}" type="presOf" srcId="{69D27C26-49D4-CA43-8DA5-8A03F3433221}" destId="{D1F7FCA9-9CF0-AB46-8EFE-3DAF8DEB6245}" srcOrd="0" destOrd="0" presId="urn:microsoft.com/office/officeart/2005/8/layout/process4"/>
    <dgm:cxn modelId="{6B3A4997-A943-7A46-9A45-694BBA08AFDC}" type="presOf" srcId="{A3B7B1C2-85AD-3643-B31B-19A2BAE46678}" destId="{E93BF29B-3C50-C743-8880-D3EFFCA169A9}" srcOrd="0" destOrd="0" presId="urn:microsoft.com/office/officeart/2005/8/layout/process4"/>
    <dgm:cxn modelId="{5E8D27F8-1772-EB44-B729-3FA1DE433472}" type="presOf" srcId="{CBA65E95-1323-FD4E-8B65-BDCC01D5197A}" destId="{5E12556E-268B-CE43-B3B1-ACE698B64D8B}" srcOrd="1" destOrd="0" presId="urn:microsoft.com/office/officeart/2005/8/layout/process4"/>
    <dgm:cxn modelId="{4E46C3F9-70CD-7940-BF0C-DCAC447FD89E}" type="presOf" srcId="{6973C3DF-E40A-4B47-A6E2-CB70EE9CC8A6}" destId="{3A1D187C-FC75-6742-B8FD-BD3D9EA676F6}" srcOrd="0" destOrd="0" presId="urn:microsoft.com/office/officeart/2005/8/layout/process4"/>
    <dgm:cxn modelId="{B5A4FFFF-F040-9346-8FAB-6D87996D4C95}" srcId="{CBA65E95-1323-FD4E-8B65-BDCC01D5197A}" destId="{1B98845B-70AD-DE43-B92D-F2898B0102B3}" srcOrd="0" destOrd="0" parTransId="{ED75E2EF-5E4B-A049-8550-774B21A5A55B}" sibTransId="{722F9862-B2CB-CD49-BBAB-09BF1E5A6B97}"/>
    <dgm:cxn modelId="{CCA0194A-47E7-834F-AF29-997E76EAD7D0}" type="presParOf" srcId="{D1F7FCA9-9CF0-AB46-8EFE-3DAF8DEB6245}" destId="{5D42D5C9-9514-8944-8BA0-D665B597DA59}" srcOrd="0" destOrd="0" presId="urn:microsoft.com/office/officeart/2005/8/layout/process4"/>
    <dgm:cxn modelId="{5DAAEC03-5670-AA4C-81D5-445E4BC6972F}" type="presParOf" srcId="{5D42D5C9-9514-8944-8BA0-D665B597DA59}" destId="{4590E83E-0CCB-1045-A130-7F45EF2210FC}" srcOrd="0" destOrd="0" presId="urn:microsoft.com/office/officeart/2005/8/layout/process4"/>
    <dgm:cxn modelId="{B77608ED-C61E-354A-89EC-1D7A944E1F9D}" type="presParOf" srcId="{5D42D5C9-9514-8944-8BA0-D665B597DA59}" destId="{5E12556E-268B-CE43-B3B1-ACE698B64D8B}" srcOrd="1" destOrd="0" presId="urn:microsoft.com/office/officeart/2005/8/layout/process4"/>
    <dgm:cxn modelId="{CD1D0256-9BCE-4D4C-BA60-754F71BEE8DE}" type="presParOf" srcId="{5D42D5C9-9514-8944-8BA0-D665B597DA59}" destId="{00FEB7C5-EBB5-A24E-BB42-07D236152279}" srcOrd="2" destOrd="0" presId="urn:microsoft.com/office/officeart/2005/8/layout/process4"/>
    <dgm:cxn modelId="{192661B4-8A7B-AC4F-84C7-3D6EC654701B}" type="presParOf" srcId="{00FEB7C5-EBB5-A24E-BB42-07D236152279}" destId="{314888F7-BE06-5E44-9E17-B19AF0CDE452}" srcOrd="0" destOrd="0" presId="urn:microsoft.com/office/officeart/2005/8/layout/process4"/>
    <dgm:cxn modelId="{47F7707B-8A5E-7A46-8AFC-263B9A6512A0}" type="presParOf" srcId="{00FEB7C5-EBB5-A24E-BB42-07D236152279}" destId="{4574D002-6E78-344C-A7D0-E8ED51FC329A}" srcOrd="1" destOrd="0" presId="urn:microsoft.com/office/officeart/2005/8/layout/process4"/>
    <dgm:cxn modelId="{CBE739DC-7FBE-4747-9096-2E4F4FE30B2A}" type="presParOf" srcId="{00FEB7C5-EBB5-A24E-BB42-07D236152279}" destId="{3A1D187C-FC75-6742-B8FD-BD3D9EA676F6}" srcOrd="2" destOrd="0" presId="urn:microsoft.com/office/officeart/2005/8/layout/process4"/>
    <dgm:cxn modelId="{ACFD9EA7-8D7E-F345-B5B3-A728134D9C01}" type="presParOf" srcId="{00FEB7C5-EBB5-A24E-BB42-07D236152279}" destId="{E93BF29B-3C50-C743-8880-D3EFFCA169A9}" srcOrd="3" destOrd="0" presId="urn:microsoft.com/office/officeart/2005/8/layout/process4"/>
    <dgm:cxn modelId="{1B2DB599-9D18-5A48-A641-335470F360C9}" type="presParOf" srcId="{00FEB7C5-EBB5-A24E-BB42-07D236152279}" destId="{EC97C717-2234-194D-B65A-BF07CF95364F}" srcOrd="4" destOrd="0" presId="urn:microsoft.com/office/officeart/2005/8/layout/process4"/>
    <dgm:cxn modelId="{A6E52FA7-D7BF-574F-855F-800132FD8B8E}" type="presParOf" srcId="{D1F7FCA9-9CF0-AB46-8EFE-3DAF8DEB6245}" destId="{2C9B4771-58F6-594C-B85B-B4BDB27877EB}" srcOrd="1" destOrd="0" presId="urn:microsoft.com/office/officeart/2005/8/layout/process4"/>
    <dgm:cxn modelId="{AA63C4C8-5769-C34F-99FB-74D2F6B4C2BA}" type="presParOf" srcId="{D1F7FCA9-9CF0-AB46-8EFE-3DAF8DEB6245}" destId="{5D541930-4F2D-1347-BAFE-B7CD91430E1B}" srcOrd="2" destOrd="0" presId="urn:microsoft.com/office/officeart/2005/8/layout/process4"/>
    <dgm:cxn modelId="{4EF829CC-F284-264D-A17A-ACBC35274896}" type="presParOf" srcId="{5D541930-4F2D-1347-BAFE-B7CD91430E1B}" destId="{FB76E721-43D0-874B-A285-9B2CCBE0CCD3}" srcOrd="0" destOrd="0" presId="urn:microsoft.com/office/officeart/2005/8/layout/process4"/>
    <dgm:cxn modelId="{9260F177-9818-2040-88C8-0DE1986758FA}" type="presParOf" srcId="{D1F7FCA9-9CF0-AB46-8EFE-3DAF8DEB6245}" destId="{F32B1E76-2E62-3247-8EE7-8C2CAE635404}" srcOrd="3" destOrd="0" presId="urn:microsoft.com/office/officeart/2005/8/layout/process4"/>
    <dgm:cxn modelId="{8DDB6E53-3079-3447-8241-140DA69AE10C}" type="presParOf" srcId="{D1F7FCA9-9CF0-AB46-8EFE-3DAF8DEB6245}" destId="{27DA12D8-7C87-D446-B789-3A279754156D}" srcOrd="4" destOrd="0" presId="urn:microsoft.com/office/officeart/2005/8/layout/process4"/>
    <dgm:cxn modelId="{1551C501-AEE5-8649-8057-9F040CE2CFC0}" type="presParOf" srcId="{27DA12D8-7C87-D446-B789-3A279754156D}" destId="{DAD57673-1FED-F843-BE00-4286F149582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5E042-FDF7-3446-8885-73BE1E37D228}">
      <dsp:nvSpPr>
        <dsp:cNvPr id="0" name=""/>
        <dsp:cNvSpPr/>
      </dsp:nvSpPr>
      <dsp:spPr>
        <a:xfrm>
          <a:off x="0" y="255086"/>
          <a:ext cx="8515105" cy="8394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a:t>Open source</a:t>
          </a:r>
          <a:endParaRPr lang="en-US" sz="3500" kern="1200"/>
        </a:p>
      </dsp:txBody>
      <dsp:txXfrm>
        <a:off x="40980" y="296066"/>
        <a:ext cx="8433145" cy="757514"/>
      </dsp:txXfrm>
    </dsp:sp>
    <dsp:sp modelId="{54A5135E-6F84-444C-9642-1BAA112ED3F0}">
      <dsp:nvSpPr>
        <dsp:cNvPr id="0" name=""/>
        <dsp:cNvSpPr/>
      </dsp:nvSpPr>
      <dsp:spPr>
        <a:xfrm>
          <a:off x="0" y="1094561"/>
          <a:ext cx="8515105" cy="85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355"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baseline="0" dirty="0"/>
            <a:t>Design is publicly available and can be modified and expanded by users</a:t>
          </a:r>
          <a:endParaRPr lang="en-US" sz="2700" kern="1200" dirty="0"/>
        </a:p>
      </dsp:txBody>
      <dsp:txXfrm>
        <a:off x="0" y="1094561"/>
        <a:ext cx="8515105" cy="851287"/>
      </dsp:txXfrm>
    </dsp:sp>
    <dsp:sp modelId="{381E70D7-513C-9442-8857-A84CF0C948C0}">
      <dsp:nvSpPr>
        <dsp:cNvPr id="0" name=""/>
        <dsp:cNvSpPr/>
      </dsp:nvSpPr>
      <dsp:spPr>
        <a:xfrm>
          <a:off x="0" y="1945848"/>
          <a:ext cx="8515105" cy="839474"/>
        </a:xfrm>
        <a:prstGeom prst="roundRect">
          <a:avLst/>
        </a:prstGeom>
        <a:solidFill>
          <a:schemeClr val="accent2">
            <a:hueOff val="-2676337"/>
            <a:satOff val="-3293"/>
            <a:lumOff val="32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a:t>Uses tools and utilities to accomplish tasks</a:t>
          </a:r>
          <a:endParaRPr lang="en-US" sz="3500" kern="1200"/>
        </a:p>
      </dsp:txBody>
      <dsp:txXfrm>
        <a:off x="40980" y="1986828"/>
        <a:ext cx="8433145" cy="757514"/>
      </dsp:txXfrm>
    </dsp:sp>
    <dsp:sp modelId="{3F6BE7F7-3721-F74A-9C0E-BAE131372FC1}">
      <dsp:nvSpPr>
        <dsp:cNvPr id="0" name=""/>
        <dsp:cNvSpPr/>
      </dsp:nvSpPr>
      <dsp:spPr>
        <a:xfrm>
          <a:off x="0" y="2886123"/>
          <a:ext cx="8515105" cy="839474"/>
        </a:xfrm>
        <a:prstGeom prst="roundRect">
          <a:avLst/>
        </a:prstGeom>
        <a:solidFill>
          <a:schemeClr val="accent2">
            <a:hueOff val="-5352674"/>
            <a:satOff val="-6585"/>
            <a:lumOff val="64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a:t>Available for multiple users and multi-tasking</a:t>
          </a:r>
          <a:endParaRPr lang="en-US" sz="3500" kern="1200"/>
        </a:p>
      </dsp:txBody>
      <dsp:txXfrm>
        <a:off x="40980" y="2927103"/>
        <a:ext cx="8433145" cy="757514"/>
      </dsp:txXfrm>
    </dsp:sp>
    <dsp:sp modelId="{5E6CD036-DCF3-B049-8D68-14DA0D1FEE82}">
      <dsp:nvSpPr>
        <dsp:cNvPr id="0" name=""/>
        <dsp:cNvSpPr/>
      </dsp:nvSpPr>
      <dsp:spPr>
        <a:xfrm>
          <a:off x="0" y="3826398"/>
          <a:ext cx="8515105" cy="839474"/>
        </a:xfrm>
        <a:prstGeom prst="roundRect">
          <a:avLst/>
        </a:prstGeom>
        <a:solidFill>
          <a:schemeClr val="accent2">
            <a:hueOff val="-8029010"/>
            <a:satOff val="-9878"/>
            <a:lumOff val="96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a:t>Built to handle networking</a:t>
          </a:r>
          <a:endParaRPr lang="en-US" sz="3500" kern="1200" dirty="0"/>
        </a:p>
      </dsp:txBody>
      <dsp:txXfrm>
        <a:off x="40980" y="3867378"/>
        <a:ext cx="8433145" cy="7575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5ED58-4017-754D-A769-92EEE2359751}">
      <dsp:nvSpPr>
        <dsp:cNvPr id="0" name=""/>
        <dsp:cNvSpPr/>
      </dsp:nvSpPr>
      <dsp:spPr>
        <a:xfrm>
          <a:off x="0" y="4380"/>
          <a:ext cx="6819543" cy="1591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baseline="0" dirty="0"/>
            <a:t>Groups of data available to the end user</a:t>
          </a:r>
          <a:endParaRPr lang="en-US" sz="4000" kern="1200" dirty="0"/>
        </a:p>
      </dsp:txBody>
      <dsp:txXfrm>
        <a:off x="77676" y="82056"/>
        <a:ext cx="6664191" cy="1435848"/>
      </dsp:txXfrm>
    </dsp:sp>
    <dsp:sp modelId="{4B5A524A-5AFF-724F-8D0C-EA01D69C887F}">
      <dsp:nvSpPr>
        <dsp:cNvPr id="0" name=""/>
        <dsp:cNvSpPr/>
      </dsp:nvSpPr>
      <dsp:spPr>
        <a:xfrm>
          <a:off x="0" y="1710780"/>
          <a:ext cx="6819543" cy="1591200"/>
        </a:xfrm>
        <a:prstGeom prst="roundRect">
          <a:avLst/>
        </a:prstGeom>
        <a:solidFill>
          <a:schemeClr val="accent2">
            <a:hueOff val="-8029010"/>
            <a:satOff val="-9878"/>
            <a:lumOff val="96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baseline="0"/>
            <a:t>Examples:</a:t>
          </a:r>
          <a:endParaRPr lang="en-US" sz="4000" kern="1200"/>
        </a:p>
      </dsp:txBody>
      <dsp:txXfrm>
        <a:off x="77676" y="1788456"/>
        <a:ext cx="6664191" cy="1435848"/>
      </dsp:txXfrm>
    </dsp:sp>
    <dsp:sp modelId="{7DF52DE4-54CF-8E45-91C0-7F0236A7AB19}">
      <dsp:nvSpPr>
        <dsp:cNvPr id="0" name=""/>
        <dsp:cNvSpPr/>
      </dsp:nvSpPr>
      <dsp:spPr>
        <a:xfrm>
          <a:off x="0" y="3301980"/>
          <a:ext cx="6819543"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52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baseline="0"/>
            <a:t>Music file</a:t>
          </a:r>
          <a:endParaRPr lang="en-US" sz="3100" kern="1200"/>
        </a:p>
        <a:p>
          <a:pPr marL="285750" lvl="1" indent="-285750" algn="l" defTabSz="1377950">
            <a:lnSpc>
              <a:spcPct val="90000"/>
            </a:lnSpc>
            <a:spcBef>
              <a:spcPct val="0"/>
            </a:spcBef>
            <a:spcAft>
              <a:spcPct val="20000"/>
            </a:spcAft>
            <a:buChar char="•"/>
          </a:pPr>
          <a:r>
            <a:rPr lang="en-US" sz="3100" kern="1200" baseline="0"/>
            <a:t>Text file</a:t>
          </a:r>
          <a:endParaRPr lang="en-US" sz="3100" kern="1200"/>
        </a:p>
        <a:p>
          <a:pPr marL="285750" lvl="1" indent="-285750" algn="l" defTabSz="1377950">
            <a:lnSpc>
              <a:spcPct val="90000"/>
            </a:lnSpc>
            <a:spcBef>
              <a:spcPct val="0"/>
            </a:spcBef>
            <a:spcAft>
              <a:spcPct val="20000"/>
            </a:spcAft>
            <a:buChar char="•"/>
          </a:pPr>
          <a:r>
            <a:rPr lang="en-US" sz="3100" kern="1200" baseline="0"/>
            <a:t>Image file</a:t>
          </a:r>
          <a:endParaRPr lang="en-US" sz="3100" kern="1200"/>
        </a:p>
      </dsp:txBody>
      <dsp:txXfrm>
        <a:off x="0" y="3301980"/>
        <a:ext cx="6819543" cy="16145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9B6C4-6759-6A44-9038-3844490D16DD}">
      <dsp:nvSpPr>
        <dsp:cNvPr id="0" name=""/>
        <dsp:cNvSpPr/>
      </dsp:nvSpPr>
      <dsp:spPr>
        <a:xfrm>
          <a:off x="1341104" y="3432"/>
          <a:ext cx="3951206" cy="2370724"/>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Hardware—four major subsystems: </a:t>
          </a:r>
        </a:p>
        <a:p>
          <a:pPr marL="228600" lvl="1" indent="-228600" algn="l" defTabSz="889000">
            <a:lnSpc>
              <a:spcPct val="90000"/>
            </a:lnSpc>
            <a:spcBef>
              <a:spcPct val="0"/>
            </a:spcBef>
            <a:spcAft>
              <a:spcPct val="15000"/>
            </a:spcAft>
            <a:buChar char="•"/>
          </a:pPr>
          <a:r>
            <a:rPr lang="en-US" sz="2000" kern="1200"/>
            <a:t>CPU</a:t>
          </a:r>
        </a:p>
        <a:p>
          <a:pPr marL="228600" lvl="1" indent="-228600" algn="l" defTabSz="889000">
            <a:lnSpc>
              <a:spcPct val="90000"/>
            </a:lnSpc>
            <a:spcBef>
              <a:spcPct val="0"/>
            </a:spcBef>
            <a:spcAft>
              <a:spcPct val="15000"/>
            </a:spcAft>
            <a:buChar char="•"/>
          </a:pPr>
          <a:r>
            <a:rPr lang="en-US" sz="2000" kern="1200"/>
            <a:t>RAM</a:t>
          </a:r>
        </a:p>
        <a:p>
          <a:pPr marL="228600" lvl="1" indent="-228600" algn="l" defTabSz="889000">
            <a:lnSpc>
              <a:spcPct val="90000"/>
            </a:lnSpc>
            <a:spcBef>
              <a:spcPct val="0"/>
            </a:spcBef>
            <a:spcAft>
              <a:spcPct val="15000"/>
            </a:spcAft>
            <a:buChar char="•"/>
          </a:pPr>
          <a:r>
            <a:rPr lang="en-US" sz="2000" kern="1200" dirty="0"/>
            <a:t>Storage</a:t>
          </a:r>
        </a:p>
        <a:p>
          <a:pPr marL="228600" lvl="1" indent="-228600" algn="l" defTabSz="889000">
            <a:lnSpc>
              <a:spcPct val="90000"/>
            </a:lnSpc>
            <a:spcBef>
              <a:spcPct val="0"/>
            </a:spcBef>
            <a:spcAft>
              <a:spcPct val="15000"/>
            </a:spcAft>
            <a:buChar char="•"/>
          </a:pPr>
          <a:r>
            <a:rPr lang="en-US" sz="2000" kern="1200"/>
            <a:t>Networking</a:t>
          </a:r>
        </a:p>
      </dsp:txBody>
      <dsp:txXfrm>
        <a:off x="1341104" y="3432"/>
        <a:ext cx="3951206" cy="2370724"/>
      </dsp:txXfrm>
    </dsp:sp>
    <dsp:sp modelId="{EF885917-8CF9-5E42-AEB0-09E58F10E156}">
      <dsp:nvSpPr>
        <dsp:cNvPr id="0" name=""/>
        <dsp:cNvSpPr/>
      </dsp:nvSpPr>
      <dsp:spPr>
        <a:xfrm>
          <a:off x="5687432" y="3432"/>
          <a:ext cx="3951206" cy="2370724"/>
        </a:xfrm>
        <a:prstGeom prst="rect">
          <a:avLst/>
        </a:prstGeom>
        <a:solidFill>
          <a:schemeClr val="accent5">
            <a:shade val="80000"/>
            <a:hueOff val="140922"/>
            <a:satOff val="-18108"/>
            <a:lumOff val="167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Operating system (OS): </a:t>
          </a:r>
        </a:p>
        <a:p>
          <a:pPr marL="0" lvl="0" indent="0" algn="ctr" defTabSz="1155700">
            <a:lnSpc>
              <a:spcPct val="90000"/>
            </a:lnSpc>
            <a:spcBef>
              <a:spcPct val="0"/>
            </a:spcBef>
            <a:spcAft>
              <a:spcPct val="35000"/>
            </a:spcAft>
            <a:buNone/>
          </a:pPr>
          <a:r>
            <a:rPr lang="en-US" sz="2600" kern="1200" dirty="0"/>
            <a:t>Interface between user and hardware</a:t>
          </a:r>
        </a:p>
      </dsp:txBody>
      <dsp:txXfrm>
        <a:off x="5687432" y="3432"/>
        <a:ext cx="3951206" cy="2370724"/>
      </dsp:txXfrm>
    </dsp:sp>
    <dsp:sp modelId="{3400A4A6-D53B-064B-A97E-45F1813EBD41}">
      <dsp:nvSpPr>
        <dsp:cNvPr id="0" name=""/>
        <dsp:cNvSpPr/>
      </dsp:nvSpPr>
      <dsp:spPr>
        <a:xfrm>
          <a:off x="3514268" y="2769276"/>
          <a:ext cx="3951206" cy="2370724"/>
        </a:xfrm>
        <a:prstGeom prst="rect">
          <a:avLst/>
        </a:prstGeom>
        <a:solidFill>
          <a:schemeClr val="accent5">
            <a:shade val="80000"/>
            <a:hueOff val="281843"/>
            <a:satOff val="-36216"/>
            <a:lumOff val="335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OS runs applications</a:t>
          </a:r>
        </a:p>
      </dsp:txBody>
      <dsp:txXfrm>
        <a:off x="3514268" y="2769276"/>
        <a:ext cx="3951206" cy="23707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DB3CF-0EE6-49D4-AF60-5368D08C7D81}">
      <dsp:nvSpPr>
        <dsp:cNvPr id="0" name=""/>
        <dsp:cNvSpPr/>
      </dsp:nvSpPr>
      <dsp:spPr>
        <a:xfrm>
          <a:off x="0" y="472604"/>
          <a:ext cx="5921453" cy="205065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9571" tIns="645668" rIns="45957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Consumes less hardware resources</a:t>
          </a:r>
          <a:endParaRPr lang="en-US" sz="2000" kern="1200"/>
        </a:p>
        <a:p>
          <a:pPr marL="228600" lvl="1" indent="-228600" algn="l" defTabSz="889000">
            <a:lnSpc>
              <a:spcPct val="90000"/>
            </a:lnSpc>
            <a:spcBef>
              <a:spcPct val="0"/>
            </a:spcBef>
            <a:spcAft>
              <a:spcPct val="15000"/>
            </a:spcAft>
            <a:buChar char="•"/>
          </a:pPr>
          <a:r>
            <a:rPr lang="en-US" sz="2000" kern="1200" baseline="0"/>
            <a:t>Can be automated with scripts</a:t>
          </a:r>
          <a:endParaRPr lang="en-US" sz="2000" kern="1200"/>
        </a:p>
        <a:p>
          <a:pPr marL="228600" lvl="1" indent="-228600" algn="l" defTabSz="889000">
            <a:lnSpc>
              <a:spcPct val="90000"/>
            </a:lnSpc>
            <a:spcBef>
              <a:spcPct val="0"/>
            </a:spcBef>
            <a:spcAft>
              <a:spcPct val="15000"/>
            </a:spcAft>
            <a:buChar char="•"/>
          </a:pPr>
          <a:r>
            <a:rPr lang="en-US" sz="2000" kern="1200" baseline="0"/>
            <a:t>Provides more options</a:t>
          </a:r>
          <a:endParaRPr lang="en-US" sz="2000" kern="1200"/>
        </a:p>
        <a:p>
          <a:pPr marL="228600" lvl="1" indent="-228600" algn="l" defTabSz="889000">
            <a:lnSpc>
              <a:spcPct val="90000"/>
            </a:lnSpc>
            <a:spcBef>
              <a:spcPct val="0"/>
            </a:spcBef>
            <a:spcAft>
              <a:spcPct val="15000"/>
            </a:spcAft>
            <a:buChar char="•"/>
          </a:pPr>
          <a:r>
            <a:rPr lang="en-US" sz="2000" kern="1200" baseline="0"/>
            <a:t>Most Linux servers only use the CLI</a:t>
          </a:r>
          <a:endParaRPr lang="en-US" sz="2000" kern="1200"/>
        </a:p>
      </dsp:txBody>
      <dsp:txXfrm>
        <a:off x="0" y="472604"/>
        <a:ext cx="5921453" cy="2050650"/>
      </dsp:txXfrm>
    </dsp:sp>
    <dsp:sp modelId="{A17C825B-1436-40E0-B735-3366261BD711}">
      <dsp:nvSpPr>
        <dsp:cNvPr id="0" name=""/>
        <dsp:cNvSpPr/>
      </dsp:nvSpPr>
      <dsp:spPr>
        <a:xfrm>
          <a:off x="296072" y="15044"/>
          <a:ext cx="4145017" cy="9151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672" tIns="0" rIns="156672" bIns="0" numCol="1" spcCol="1270" anchor="ctr" anchorCtr="0">
          <a:noAutofit/>
        </a:bodyPr>
        <a:lstStyle/>
        <a:p>
          <a:pPr marL="0" lvl="0" indent="0" algn="l" defTabSz="889000">
            <a:lnSpc>
              <a:spcPct val="90000"/>
            </a:lnSpc>
            <a:spcBef>
              <a:spcPct val="0"/>
            </a:spcBef>
            <a:spcAft>
              <a:spcPct val="35000"/>
            </a:spcAft>
            <a:buNone/>
          </a:pPr>
          <a:r>
            <a:rPr lang="en-US" sz="2000" kern="1200" baseline="0"/>
            <a:t>Command-line interface usually far more efficient:</a:t>
          </a:r>
          <a:endParaRPr lang="en-US" sz="2000" kern="1200"/>
        </a:p>
      </dsp:txBody>
      <dsp:txXfrm>
        <a:off x="340744" y="59716"/>
        <a:ext cx="4055673" cy="825776"/>
      </dsp:txXfrm>
    </dsp:sp>
    <dsp:sp modelId="{176E64E3-6F25-45BF-B9BD-25721080478A}">
      <dsp:nvSpPr>
        <dsp:cNvPr id="0" name=""/>
        <dsp:cNvSpPr/>
      </dsp:nvSpPr>
      <dsp:spPr>
        <a:xfrm>
          <a:off x="0" y="3148215"/>
          <a:ext cx="5921453" cy="1757700"/>
        </a:xfrm>
        <a:prstGeom prst="rect">
          <a:avLst/>
        </a:prstGeom>
        <a:solidFill>
          <a:schemeClr val="lt1">
            <a:alpha val="90000"/>
            <a:hueOff val="0"/>
            <a:satOff val="0"/>
            <a:lumOff val="0"/>
            <a:alphaOff val="0"/>
          </a:schemeClr>
        </a:solidFill>
        <a:ln w="25400" cap="flat" cmpd="sng" algn="ctr">
          <a:solidFill>
            <a:schemeClr val="accent3">
              <a:hueOff val="8738822"/>
              <a:satOff val="-8233"/>
              <a:lumOff val="-266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9571" tIns="645668" rIns="45957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Easy and intuitive to navigate</a:t>
          </a:r>
          <a:endParaRPr lang="en-US" sz="2000" kern="1200"/>
        </a:p>
        <a:p>
          <a:pPr marL="228600" lvl="1" indent="-228600" algn="l" defTabSz="889000">
            <a:lnSpc>
              <a:spcPct val="90000"/>
            </a:lnSpc>
            <a:spcBef>
              <a:spcPct val="0"/>
            </a:spcBef>
            <a:spcAft>
              <a:spcPct val="15000"/>
            </a:spcAft>
            <a:buChar char="•"/>
          </a:pPr>
          <a:r>
            <a:rPr lang="en-US" sz="2000" kern="1200" baseline="0" dirty="0"/>
            <a:t>Similar in Linux, Windows, macOS</a:t>
          </a:r>
          <a:endParaRPr lang="en-US" sz="2000" kern="1200" dirty="0"/>
        </a:p>
        <a:p>
          <a:pPr marL="228600" lvl="1" indent="-228600" algn="l" defTabSz="889000">
            <a:lnSpc>
              <a:spcPct val="90000"/>
            </a:lnSpc>
            <a:spcBef>
              <a:spcPct val="0"/>
            </a:spcBef>
            <a:spcAft>
              <a:spcPct val="15000"/>
            </a:spcAft>
            <a:buChar char="•"/>
          </a:pPr>
          <a:r>
            <a:rPr lang="en-US" sz="2000" kern="1200" baseline="0"/>
            <a:t>Most end-user workstations use the GUI</a:t>
          </a:r>
          <a:endParaRPr lang="en-US" sz="2000" kern="1200"/>
        </a:p>
      </dsp:txBody>
      <dsp:txXfrm>
        <a:off x="0" y="3148215"/>
        <a:ext cx="5921453" cy="1757700"/>
      </dsp:txXfrm>
    </dsp:sp>
    <dsp:sp modelId="{BBD0D191-5AE4-46B7-88E0-73722A7B6BB7}">
      <dsp:nvSpPr>
        <dsp:cNvPr id="0" name=""/>
        <dsp:cNvSpPr/>
      </dsp:nvSpPr>
      <dsp:spPr>
        <a:xfrm>
          <a:off x="296072" y="2690655"/>
          <a:ext cx="4145017" cy="915120"/>
        </a:xfrm>
        <a:prstGeom prst="roundRect">
          <a:avLst/>
        </a:prstGeom>
        <a:solidFill>
          <a:schemeClr val="accent3">
            <a:hueOff val="8738822"/>
            <a:satOff val="-8233"/>
            <a:lumOff val="-266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672" tIns="0" rIns="156672" bIns="0" numCol="1" spcCol="1270" anchor="ctr" anchorCtr="0">
          <a:noAutofit/>
        </a:bodyPr>
        <a:lstStyle/>
        <a:p>
          <a:pPr marL="0" lvl="0" indent="0" algn="l" defTabSz="889000">
            <a:lnSpc>
              <a:spcPct val="90000"/>
            </a:lnSpc>
            <a:spcBef>
              <a:spcPct val="0"/>
            </a:spcBef>
            <a:spcAft>
              <a:spcPct val="35000"/>
            </a:spcAft>
            <a:buNone/>
          </a:pPr>
          <a:r>
            <a:rPr lang="en-US" sz="2000" kern="1200" baseline="0"/>
            <a:t>Graphical user interface easier to use:</a:t>
          </a:r>
          <a:endParaRPr lang="en-US" sz="2000" kern="1200"/>
        </a:p>
      </dsp:txBody>
      <dsp:txXfrm>
        <a:off x="340744" y="2735327"/>
        <a:ext cx="4055673" cy="8257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4D64-4140-4879-852E-74277663CD6A}">
      <dsp:nvSpPr>
        <dsp:cNvPr id="0" name=""/>
        <dsp:cNvSpPr/>
      </dsp:nvSpPr>
      <dsp:spPr>
        <a:xfrm>
          <a:off x="0" y="372321"/>
          <a:ext cx="5831576" cy="152144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595" tIns="437388" rIns="45259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Easy</a:t>
          </a:r>
          <a:endParaRPr lang="en-US" sz="2000" kern="1200"/>
        </a:p>
        <a:p>
          <a:pPr marL="228600" lvl="1" indent="-228600" algn="l" defTabSz="889000">
            <a:lnSpc>
              <a:spcPct val="90000"/>
            </a:lnSpc>
            <a:spcBef>
              <a:spcPct val="0"/>
            </a:spcBef>
            <a:spcAft>
              <a:spcPct val="15000"/>
            </a:spcAft>
            <a:buChar char="•"/>
          </a:pPr>
          <a:r>
            <a:rPr lang="en-US" sz="2000" kern="1200" baseline="0"/>
            <a:t>Intuitive</a:t>
          </a:r>
          <a:endParaRPr lang="en-US" sz="2000" kern="1200"/>
        </a:p>
        <a:p>
          <a:pPr marL="228600" lvl="1" indent="-228600" algn="l" defTabSz="889000">
            <a:lnSpc>
              <a:spcPct val="90000"/>
            </a:lnSpc>
            <a:spcBef>
              <a:spcPct val="0"/>
            </a:spcBef>
            <a:spcAft>
              <a:spcPct val="15000"/>
            </a:spcAft>
            <a:buChar char="•"/>
          </a:pPr>
          <a:r>
            <a:rPr lang="en-US" sz="2000" kern="1200" baseline="0"/>
            <a:t>Comfortable</a:t>
          </a:r>
          <a:endParaRPr lang="en-US" sz="2000" kern="1200"/>
        </a:p>
      </dsp:txBody>
      <dsp:txXfrm>
        <a:off x="0" y="372321"/>
        <a:ext cx="5831576" cy="1521449"/>
      </dsp:txXfrm>
    </dsp:sp>
    <dsp:sp modelId="{CE903FB3-4275-4730-BC56-76D0D2D2D937}">
      <dsp:nvSpPr>
        <dsp:cNvPr id="0" name=""/>
        <dsp:cNvSpPr/>
      </dsp:nvSpPr>
      <dsp:spPr>
        <a:xfrm>
          <a:off x="291578" y="9328"/>
          <a:ext cx="4082103" cy="6199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94" tIns="0" rIns="154294" bIns="0" numCol="1" spcCol="1270" anchor="ctr" anchorCtr="0">
          <a:noAutofit/>
        </a:bodyPr>
        <a:lstStyle/>
        <a:p>
          <a:pPr marL="0" lvl="0" indent="0" algn="l" defTabSz="889000">
            <a:lnSpc>
              <a:spcPct val="90000"/>
            </a:lnSpc>
            <a:spcBef>
              <a:spcPct val="0"/>
            </a:spcBef>
            <a:spcAft>
              <a:spcPct val="35000"/>
            </a:spcAft>
            <a:buNone/>
          </a:pPr>
          <a:r>
            <a:rPr lang="en-US" sz="2000" kern="1200" baseline="0"/>
            <a:t>Why use the GUI?</a:t>
          </a:r>
          <a:endParaRPr lang="en-US" sz="2000" kern="1200"/>
        </a:p>
      </dsp:txBody>
      <dsp:txXfrm>
        <a:off x="321840" y="39590"/>
        <a:ext cx="4021579" cy="559396"/>
      </dsp:txXfrm>
    </dsp:sp>
    <dsp:sp modelId="{497782A2-796B-40CB-B83A-4B814D543066}">
      <dsp:nvSpPr>
        <dsp:cNvPr id="0" name=""/>
        <dsp:cNvSpPr/>
      </dsp:nvSpPr>
      <dsp:spPr>
        <a:xfrm>
          <a:off x="0" y="2264098"/>
          <a:ext cx="5831576" cy="1521449"/>
        </a:xfrm>
        <a:prstGeom prst="rect">
          <a:avLst/>
        </a:prstGeom>
        <a:solidFill>
          <a:schemeClr val="lt1">
            <a:alpha val="90000"/>
            <a:hueOff val="0"/>
            <a:satOff val="0"/>
            <a:lumOff val="0"/>
            <a:alphaOff val="0"/>
          </a:schemeClr>
        </a:solidFill>
        <a:ln w="25400" cap="flat" cmpd="sng" algn="ctr">
          <a:solidFill>
            <a:schemeClr val="accent4">
              <a:hueOff val="2783294"/>
              <a:satOff val="1540"/>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595" tIns="437388" rIns="45259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Faster</a:t>
          </a:r>
          <a:endParaRPr lang="en-US" sz="2000" kern="1200"/>
        </a:p>
        <a:p>
          <a:pPr marL="228600" lvl="1" indent="-228600" algn="l" defTabSz="889000">
            <a:lnSpc>
              <a:spcPct val="90000"/>
            </a:lnSpc>
            <a:spcBef>
              <a:spcPct val="0"/>
            </a:spcBef>
            <a:spcAft>
              <a:spcPct val="15000"/>
            </a:spcAft>
            <a:buChar char="•"/>
          </a:pPr>
          <a:r>
            <a:rPr lang="en-US" sz="2000" kern="1200" baseline="0"/>
            <a:t>More options and more flexible</a:t>
          </a:r>
          <a:endParaRPr lang="en-US" sz="2000" kern="1200"/>
        </a:p>
        <a:p>
          <a:pPr marL="228600" lvl="1" indent="-228600" algn="l" defTabSz="889000">
            <a:lnSpc>
              <a:spcPct val="90000"/>
            </a:lnSpc>
            <a:spcBef>
              <a:spcPct val="0"/>
            </a:spcBef>
            <a:spcAft>
              <a:spcPct val="15000"/>
            </a:spcAft>
            <a:buChar char="•"/>
          </a:pPr>
          <a:r>
            <a:rPr lang="en-US" sz="2000" kern="1200" baseline="0"/>
            <a:t>Offers more efficient use of hardware</a:t>
          </a:r>
          <a:endParaRPr lang="en-US" sz="2000" kern="1200"/>
        </a:p>
      </dsp:txBody>
      <dsp:txXfrm>
        <a:off x="0" y="2264098"/>
        <a:ext cx="5831576" cy="1521449"/>
      </dsp:txXfrm>
    </dsp:sp>
    <dsp:sp modelId="{A3A5F747-DFF6-41E6-A0A0-8B06967E87AC}">
      <dsp:nvSpPr>
        <dsp:cNvPr id="0" name=""/>
        <dsp:cNvSpPr/>
      </dsp:nvSpPr>
      <dsp:spPr>
        <a:xfrm>
          <a:off x="291578" y="1954138"/>
          <a:ext cx="4082103" cy="619920"/>
        </a:xfrm>
        <a:prstGeom prst="roundRect">
          <a:avLst/>
        </a:prstGeom>
        <a:solidFill>
          <a:schemeClr val="accent4">
            <a:hueOff val="2783294"/>
            <a:satOff val="1540"/>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94" tIns="0" rIns="154294" bIns="0" numCol="1" spcCol="1270" anchor="ctr" anchorCtr="0">
          <a:noAutofit/>
        </a:bodyPr>
        <a:lstStyle/>
        <a:p>
          <a:pPr marL="0" lvl="0" indent="0" algn="l" defTabSz="889000">
            <a:lnSpc>
              <a:spcPct val="90000"/>
            </a:lnSpc>
            <a:spcBef>
              <a:spcPct val="0"/>
            </a:spcBef>
            <a:spcAft>
              <a:spcPct val="35000"/>
            </a:spcAft>
            <a:buNone/>
          </a:pPr>
          <a:r>
            <a:rPr lang="en-US" sz="2000" kern="1200" baseline="0"/>
            <a:t>Why use the command-line interface (CLI)?</a:t>
          </a:r>
          <a:endParaRPr lang="en-US" sz="2000" kern="1200"/>
        </a:p>
      </dsp:txBody>
      <dsp:txXfrm>
        <a:off x="321840" y="1984400"/>
        <a:ext cx="4021579" cy="559396"/>
      </dsp:txXfrm>
    </dsp:sp>
    <dsp:sp modelId="{35FC664E-F0B0-46B1-A701-BA28F0C259A3}">
      <dsp:nvSpPr>
        <dsp:cNvPr id="0" name=""/>
        <dsp:cNvSpPr/>
      </dsp:nvSpPr>
      <dsp:spPr>
        <a:xfrm>
          <a:off x="0" y="4208908"/>
          <a:ext cx="5831576" cy="893025"/>
        </a:xfrm>
        <a:prstGeom prst="rect">
          <a:avLst/>
        </a:prstGeom>
        <a:solidFill>
          <a:schemeClr val="lt1">
            <a:alpha val="90000"/>
            <a:hueOff val="0"/>
            <a:satOff val="0"/>
            <a:lumOff val="0"/>
            <a:alphaOff val="0"/>
          </a:schemeClr>
        </a:solidFill>
        <a:ln w="25400" cap="flat" cmpd="sng" algn="ctr">
          <a:solidFill>
            <a:schemeClr val="accent4">
              <a:hueOff val="5566588"/>
              <a:satOff val="3081"/>
              <a:lumOff val="1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595" tIns="437388" rIns="45259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 focus of this course is the CLI</a:t>
          </a:r>
        </a:p>
      </dsp:txBody>
      <dsp:txXfrm>
        <a:off x="0" y="4208908"/>
        <a:ext cx="5831576" cy="893025"/>
      </dsp:txXfrm>
    </dsp:sp>
    <dsp:sp modelId="{54FBCC4B-F1F9-4D4F-821A-ABB18B3A32D3}">
      <dsp:nvSpPr>
        <dsp:cNvPr id="0" name=""/>
        <dsp:cNvSpPr/>
      </dsp:nvSpPr>
      <dsp:spPr>
        <a:xfrm>
          <a:off x="291578" y="3898948"/>
          <a:ext cx="4082103" cy="619920"/>
        </a:xfrm>
        <a:prstGeom prst="roundRect">
          <a:avLst/>
        </a:prstGeom>
        <a:solidFill>
          <a:schemeClr val="accent4">
            <a:hueOff val="5566588"/>
            <a:satOff val="3081"/>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94" tIns="0" rIns="154294" bIns="0" numCol="1" spcCol="1270" anchor="ctr" anchorCtr="0">
          <a:noAutofit/>
        </a:bodyPr>
        <a:lstStyle/>
        <a:p>
          <a:pPr marL="0" lvl="0" indent="0" algn="l" defTabSz="889000">
            <a:lnSpc>
              <a:spcPct val="90000"/>
            </a:lnSpc>
            <a:spcBef>
              <a:spcPct val="0"/>
            </a:spcBef>
            <a:spcAft>
              <a:spcPct val="35000"/>
            </a:spcAft>
            <a:buNone/>
          </a:pPr>
          <a:r>
            <a:rPr lang="en-US" sz="2000" kern="1200" baseline="0"/>
            <a:t>Reality—each used for different tasks</a:t>
          </a:r>
          <a:endParaRPr lang="en-US" sz="2000" kern="1200"/>
        </a:p>
      </dsp:txBody>
      <dsp:txXfrm>
        <a:off x="321840" y="3929210"/>
        <a:ext cx="4021579" cy="5593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3F2A9-9038-4B1F-8326-C4FC2A159728}">
      <dsp:nvSpPr>
        <dsp:cNvPr id="0" name=""/>
        <dsp:cNvSpPr/>
      </dsp:nvSpPr>
      <dsp:spPr>
        <a:xfrm rot="5400000">
          <a:off x="4060111" y="-1354500"/>
          <a:ext cx="1420175" cy="4489599"/>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Example: A busy web server should not waste resources providing a pretty desktop environment, but rather should dedicate those resources to servicing web connections</a:t>
          </a:r>
          <a:endParaRPr lang="en-US" sz="1700" kern="1200" dirty="0"/>
        </a:p>
      </dsp:txBody>
      <dsp:txXfrm rot="-5400000">
        <a:off x="2525400" y="249538"/>
        <a:ext cx="4420272" cy="1281521"/>
      </dsp:txXfrm>
    </dsp:sp>
    <dsp:sp modelId="{5E43B9BA-AE7E-4E87-AF95-46269BFF3590}">
      <dsp:nvSpPr>
        <dsp:cNvPr id="0" name=""/>
        <dsp:cNvSpPr/>
      </dsp:nvSpPr>
      <dsp:spPr>
        <a:xfrm>
          <a:off x="0" y="2689"/>
          <a:ext cx="2525399" cy="1775218"/>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GUI consumes a lot of resources, and on a server, resources could instead be dedicated to providing service</a:t>
          </a:r>
          <a:endParaRPr lang="en-US" sz="1800" kern="1200" dirty="0"/>
        </a:p>
      </dsp:txBody>
      <dsp:txXfrm>
        <a:off x="86659" y="89348"/>
        <a:ext cx="2352081" cy="1601900"/>
      </dsp:txXfrm>
    </dsp:sp>
    <dsp:sp modelId="{9DFFA769-2747-451A-AC1A-8BC56F0503E4}">
      <dsp:nvSpPr>
        <dsp:cNvPr id="0" name=""/>
        <dsp:cNvSpPr/>
      </dsp:nvSpPr>
      <dsp:spPr>
        <a:xfrm rot="5400000">
          <a:off x="4060111" y="509479"/>
          <a:ext cx="1420175" cy="4489599"/>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a:t>Windows and macOS: GUI almost always integrated and not optional</a:t>
          </a:r>
          <a:endParaRPr lang="en-US" sz="1700" kern="1200"/>
        </a:p>
        <a:p>
          <a:pPr marL="171450" lvl="1" indent="-171450" algn="l" defTabSz="755650">
            <a:lnSpc>
              <a:spcPct val="90000"/>
            </a:lnSpc>
            <a:spcBef>
              <a:spcPct val="0"/>
            </a:spcBef>
            <a:spcAft>
              <a:spcPct val="15000"/>
            </a:spcAft>
            <a:buChar char="•"/>
          </a:pPr>
          <a:r>
            <a:rPr lang="en-US" sz="1700" kern="1200" baseline="0"/>
            <a:t>Microsoft and Apple provide single, integrated GUI with minimal options</a:t>
          </a:r>
          <a:endParaRPr lang="en-US" sz="1700" kern="1200"/>
        </a:p>
      </dsp:txBody>
      <dsp:txXfrm rot="-5400000">
        <a:off x="2525400" y="2113518"/>
        <a:ext cx="4420272" cy="1281521"/>
      </dsp:txXfrm>
    </dsp:sp>
    <dsp:sp modelId="{D989B901-8846-45F4-B5CE-754E909C3F52}">
      <dsp:nvSpPr>
        <dsp:cNvPr id="0" name=""/>
        <dsp:cNvSpPr/>
      </dsp:nvSpPr>
      <dsp:spPr>
        <a:xfrm>
          <a:off x="0" y="1866669"/>
          <a:ext cx="2525399" cy="1775218"/>
        </a:xfrm>
        <a:prstGeom prst="roundRect">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GUI considered to be optional in Linux, especially for a server</a:t>
          </a:r>
          <a:endParaRPr lang="en-US" sz="1800" kern="1200"/>
        </a:p>
      </dsp:txBody>
      <dsp:txXfrm>
        <a:off x="86659" y="1953328"/>
        <a:ext cx="2352081" cy="1601900"/>
      </dsp:txXfrm>
    </dsp:sp>
    <dsp:sp modelId="{4C28D957-6176-4F4D-8D58-A766F2AABF8C}">
      <dsp:nvSpPr>
        <dsp:cNvPr id="0" name=""/>
        <dsp:cNvSpPr/>
      </dsp:nvSpPr>
      <dsp:spPr>
        <a:xfrm>
          <a:off x="0" y="3730649"/>
          <a:ext cx="2525399" cy="1775218"/>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GUI usually oriented on end-user workstations</a:t>
          </a:r>
          <a:endParaRPr lang="en-US" sz="1800" kern="1200"/>
        </a:p>
      </dsp:txBody>
      <dsp:txXfrm>
        <a:off x="86659" y="3817308"/>
        <a:ext cx="2352081" cy="16019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58F06-CA58-492C-A63D-96D638C60582}">
      <dsp:nvSpPr>
        <dsp:cNvPr id="0" name=""/>
        <dsp:cNvSpPr/>
      </dsp:nvSpPr>
      <dsp:spPr>
        <a:xfrm>
          <a:off x="0" y="600"/>
          <a:ext cx="633678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C87C8-3595-4B02-8BCA-41EEB8DF92DC}">
      <dsp:nvSpPr>
        <dsp:cNvPr id="0" name=""/>
        <dsp:cNvSpPr/>
      </dsp:nvSpPr>
      <dsp:spPr>
        <a:xfrm>
          <a:off x="0" y="600"/>
          <a:ext cx="6336785" cy="98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Different operating system kernels</a:t>
          </a:r>
          <a:endParaRPr lang="en-US" sz="2400" kern="1200"/>
        </a:p>
      </dsp:txBody>
      <dsp:txXfrm>
        <a:off x="0" y="600"/>
        <a:ext cx="6336785" cy="983951"/>
      </dsp:txXfrm>
    </dsp:sp>
    <dsp:sp modelId="{6293BD31-2883-4EBC-B159-2F573C585C70}">
      <dsp:nvSpPr>
        <dsp:cNvPr id="0" name=""/>
        <dsp:cNvSpPr/>
      </dsp:nvSpPr>
      <dsp:spPr>
        <a:xfrm>
          <a:off x="0" y="984552"/>
          <a:ext cx="6336785"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517600-348D-471B-9C28-56C837CEAC53}">
      <dsp:nvSpPr>
        <dsp:cNvPr id="0" name=""/>
        <dsp:cNvSpPr/>
      </dsp:nvSpPr>
      <dsp:spPr>
        <a:xfrm>
          <a:off x="0" y="984552"/>
          <a:ext cx="6336785" cy="98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Different application support</a:t>
          </a:r>
          <a:endParaRPr lang="en-US" sz="2400" kern="1200"/>
        </a:p>
      </dsp:txBody>
      <dsp:txXfrm>
        <a:off x="0" y="984552"/>
        <a:ext cx="6336785" cy="983951"/>
      </dsp:txXfrm>
    </dsp:sp>
    <dsp:sp modelId="{D3CD0A8C-7978-4BA7-A6A8-F3D1313E1FBA}">
      <dsp:nvSpPr>
        <dsp:cNvPr id="0" name=""/>
        <dsp:cNvSpPr/>
      </dsp:nvSpPr>
      <dsp:spPr>
        <a:xfrm>
          <a:off x="0" y="1968504"/>
          <a:ext cx="6336785"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9462C-597C-4DE2-AA2C-C0FD67187B44}">
      <dsp:nvSpPr>
        <dsp:cNvPr id="0" name=""/>
        <dsp:cNvSpPr/>
      </dsp:nvSpPr>
      <dsp:spPr>
        <a:xfrm>
          <a:off x="0" y="1968504"/>
          <a:ext cx="6336785" cy="98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Linux distributions have a different business model than Microsoft</a:t>
          </a:r>
          <a:endParaRPr lang="en-US" sz="2400" kern="1200"/>
        </a:p>
      </dsp:txBody>
      <dsp:txXfrm>
        <a:off x="0" y="1968504"/>
        <a:ext cx="6336785" cy="983951"/>
      </dsp:txXfrm>
    </dsp:sp>
    <dsp:sp modelId="{5D499553-43CF-4EE0-B2B5-9E8880671F33}">
      <dsp:nvSpPr>
        <dsp:cNvPr id="0" name=""/>
        <dsp:cNvSpPr/>
      </dsp:nvSpPr>
      <dsp:spPr>
        <a:xfrm>
          <a:off x="0" y="2952455"/>
          <a:ext cx="6336785"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19BDD-8AF6-4F74-88A6-3ADD3CD61B51}">
      <dsp:nvSpPr>
        <dsp:cNvPr id="0" name=""/>
        <dsp:cNvSpPr/>
      </dsp:nvSpPr>
      <dsp:spPr>
        <a:xfrm>
          <a:off x="0" y="2952455"/>
          <a:ext cx="6336785" cy="98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Windows requires licenses that restrict the distribution of the operating system</a:t>
          </a:r>
          <a:endParaRPr lang="en-US" sz="2400" kern="1200" dirty="0"/>
        </a:p>
      </dsp:txBody>
      <dsp:txXfrm>
        <a:off x="0" y="2952455"/>
        <a:ext cx="6336785" cy="983951"/>
      </dsp:txXfrm>
    </dsp:sp>
    <dsp:sp modelId="{91BAE799-3384-49FD-A83C-12CBEFC49846}">
      <dsp:nvSpPr>
        <dsp:cNvPr id="0" name=""/>
        <dsp:cNvSpPr/>
      </dsp:nvSpPr>
      <dsp:spPr>
        <a:xfrm>
          <a:off x="0" y="3936407"/>
          <a:ext cx="633678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A7832B-F763-4133-9877-F53F81461B6C}">
      <dsp:nvSpPr>
        <dsp:cNvPr id="0" name=""/>
        <dsp:cNvSpPr/>
      </dsp:nvSpPr>
      <dsp:spPr>
        <a:xfrm>
          <a:off x="0" y="3936407"/>
          <a:ext cx="6336785" cy="98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Linux is licensed as "open source," meaning it can be freely distributed and it can be freely modified</a:t>
          </a:r>
          <a:endParaRPr lang="en-US" sz="2400" kern="1200"/>
        </a:p>
      </dsp:txBody>
      <dsp:txXfrm>
        <a:off x="0" y="3936407"/>
        <a:ext cx="6336785" cy="983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DDB8-44C7-9B4C-B413-7A8571429739}">
      <dsp:nvSpPr>
        <dsp:cNvPr id="0" name=""/>
        <dsp:cNvSpPr/>
      </dsp:nvSpPr>
      <dsp:spPr>
        <a:xfrm>
          <a:off x="9290449" y="3210"/>
          <a:ext cx="1986152" cy="1109518"/>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63F795-386D-D441-AC55-7B2B81A07A1C}">
      <dsp:nvSpPr>
        <dsp:cNvPr id="0" name=""/>
        <dsp:cNvSpPr/>
      </dsp:nvSpPr>
      <dsp:spPr>
        <a:xfrm>
          <a:off x="3598" y="3210"/>
          <a:ext cx="9286851" cy="110951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Free and open source (FOSS)—describes the licensing and overall approach of Linux and Linux software development</a:t>
          </a:r>
          <a:endParaRPr lang="en-US" sz="2900" kern="1200"/>
        </a:p>
      </dsp:txBody>
      <dsp:txXfrm>
        <a:off x="57760" y="57372"/>
        <a:ext cx="9178527" cy="1001194"/>
      </dsp:txXfrm>
    </dsp:sp>
    <dsp:sp modelId="{8BB1624C-E7D6-5242-A24F-4DB118C03742}">
      <dsp:nvSpPr>
        <dsp:cNvPr id="0" name=""/>
        <dsp:cNvSpPr/>
      </dsp:nvSpPr>
      <dsp:spPr>
        <a:xfrm>
          <a:off x="4513181" y="1223681"/>
          <a:ext cx="6761510" cy="2058923"/>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Servers provide services—Ex: web server provides a website</a:t>
          </a:r>
          <a:endParaRPr lang="en-US" sz="2400" kern="1200"/>
        </a:p>
        <a:p>
          <a:pPr marL="228600" lvl="1" indent="-228600" algn="l" defTabSz="1066800">
            <a:lnSpc>
              <a:spcPct val="90000"/>
            </a:lnSpc>
            <a:spcBef>
              <a:spcPct val="0"/>
            </a:spcBef>
            <a:spcAft>
              <a:spcPct val="15000"/>
            </a:spcAft>
            <a:buChar char="•"/>
          </a:pPr>
          <a:r>
            <a:rPr lang="en-US" sz="2400" kern="1200" baseline="0"/>
            <a:t>Clients consume services—Ex: web client accesses a website</a:t>
          </a:r>
          <a:endParaRPr lang="en-US" sz="2400" kern="1200"/>
        </a:p>
      </dsp:txBody>
      <dsp:txXfrm>
        <a:off x="4513181" y="1481046"/>
        <a:ext cx="5989414" cy="1544193"/>
      </dsp:txXfrm>
    </dsp:sp>
    <dsp:sp modelId="{17A80857-622D-FC41-A7C0-A279FDCE1A3B}">
      <dsp:nvSpPr>
        <dsp:cNvPr id="0" name=""/>
        <dsp:cNvSpPr/>
      </dsp:nvSpPr>
      <dsp:spPr>
        <a:xfrm>
          <a:off x="5507" y="1223681"/>
          <a:ext cx="4507673" cy="205892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a:t>Server vs. client:</a:t>
          </a:r>
          <a:endParaRPr lang="en-US" sz="2800" kern="1200"/>
        </a:p>
      </dsp:txBody>
      <dsp:txXfrm>
        <a:off x="106015" y="1324189"/>
        <a:ext cx="4306657" cy="1857907"/>
      </dsp:txXfrm>
    </dsp:sp>
    <dsp:sp modelId="{EFE3840F-7AA2-D34F-BC8B-80857DFA48ED}">
      <dsp:nvSpPr>
        <dsp:cNvPr id="0" name=""/>
        <dsp:cNvSpPr/>
      </dsp:nvSpPr>
      <dsp:spPr>
        <a:xfrm>
          <a:off x="4513181" y="3393556"/>
          <a:ext cx="6761510" cy="2058923"/>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a:t>Red Hat</a:t>
          </a:r>
          <a:endParaRPr lang="en-US" sz="2400" kern="1200"/>
        </a:p>
        <a:p>
          <a:pPr marL="228600" lvl="1" indent="-228600" algn="l" defTabSz="1066800">
            <a:lnSpc>
              <a:spcPct val="90000"/>
            </a:lnSpc>
            <a:spcBef>
              <a:spcPct val="0"/>
            </a:spcBef>
            <a:spcAft>
              <a:spcPct val="15000"/>
            </a:spcAft>
            <a:buChar char="•"/>
          </a:pPr>
          <a:r>
            <a:rPr lang="en-US" sz="2400" kern="1200" baseline="0"/>
            <a:t>Debian</a:t>
          </a:r>
          <a:endParaRPr lang="en-US" sz="2400" kern="1200"/>
        </a:p>
        <a:p>
          <a:pPr marL="228600" lvl="1" indent="-228600" algn="l" defTabSz="1066800">
            <a:lnSpc>
              <a:spcPct val="90000"/>
            </a:lnSpc>
            <a:spcBef>
              <a:spcPct val="0"/>
            </a:spcBef>
            <a:spcAft>
              <a:spcPct val="15000"/>
            </a:spcAft>
            <a:buChar char="•"/>
          </a:pPr>
          <a:r>
            <a:rPr lang="en-US" sz="2400" kern="1200" baseline="0"/>
            <a:t>Ubuntu</a:t>
          </a:r>
          <a:endParaRPr lang="en-US" sz="2400" kern="1200"/>
        </a:p>
        <a:p>
          <a:pPr marL="228600" lvl="1" indent="-228600" algn="l" defTabSz="1066800">
            <a:lnSpc>
              <a:spcPct val="90000"/>
            </a:lnSpc>
            <a:spcBef>
              <a:spcPct val="0"/>
            </a:spcBef>
            <a:spcAft>
              <a:spcPct val="15000"/>
            </a:spcAft>
            <a:buChar char="•"/>
          </a:pPr>
          <a:r>
            <a:rPr lang="en-US" sz="2400" kern="1200" baseline="0"/>
            <a:t>CentOS Project</a:t>
          </a:r>
          <a:endParaRPr lang="en-US" sz="2400" kern="1200"/>
        </a:p>
      </dsp:txBody>
      <dsp:txXfrm>
        <a:off x="4513181" y="3650921"/>
        <a:ext cx="5989414" cy="1544193"/>
      </dsp:txXfrm>
    </dsp:sp>
    <dsp:sp modelId="{9D43CE7E-5F24-A843-8925-CB142548F4E2}">
      <dsp:nvSpPr>
        <dsp:cNvPr id="0" name=""/>
        <dsp:cNvSpPr/>
      </dsp:nvSpPr>
      <dsp:spPr>
        <a:xfrm>
          <a:off x="5507" y="3393556"/>
          <a:ext cx="4507673" cy="20589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baseline="0"/>
            <a:t>Major Linux vendors:</a:t>
          </a:r>
          <a:endParaRPr lang="en-US" sz="2800" kern="1200"/>
        </a:p>
      </dsp:txBody>
      <dsp:txXfrm>
        <a:off x="106015" y="3494064"/>
        <a:ext cx="4306657" cy="18579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D2A43-1A73-4E40-8F6A-DC78EAE01660}">
      <dsp:nvSpPr>
        <dsp:cNvPr id="0" name=""/>
        <dsp:cNvSpPr/>
      </dsp:nvSpPr>
      <dsp:spPr>
        <a:xfrm>
          <a:off x="563524" y="60"/>
          <a:ext cx="3376229" cy="24004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baseline="0"/>
            <a:t>Most Linux documentation and help contained in manual or "man" pages</a:t>
          </a:r>
          <a:endParaRPr lang="en-US" sz="3200" kern="1200"/>
        </a:p>
      </dsp:txBody>
      <dsp:txXfrm>
        <a:off x="563524" y="60"/>
        <a:ext cx="3376229" cy="2400409"/>
      </dsp:txXfrm>
    </dsp:sp>
    <dsp:sp modelId="{EFDFEB12-64B2-4C41-A704-86E1BB4C14A7}">
      <dsp:nvSpPr>
        <dsp:cNvPr id="0" name=""/>
        <dsp:cNvSpPr/>
      </dsp:nvSpPr>
      <dsp:spPr>
        <a:xfrm>
          <a:off x="496639" y="2520490"/>
          <a:ext cx="3510000" cy="2400409"/>
        </a:xfrm>
        <a:prstGeom prst="rect">
          <a:avLst/>
        </a:prstGeom>
        <a:solidFill>
          <a:schemeClr val="accent2">
            <a:hueOff val="-8029010"/>
            <a:satOff val="-9878"/>
            <a:lumOff val="96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baseline="0"/>
            <a:t>Provides brief summary of use, syntax, and options associated with a particular command</a:t>
          </a:r>
          <a:endParaRPr lang="en-US" sz="3200" kern="1200"/>
        </a:p>
      </dsp:txBody>
      <dsp:txXfrm>
        <a:off x="496639" y="2520490"/>
        <a:ext cx="3510000" cy="24004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CE3D4-64DE-9E4B-B163-53BCAEAFFADF}">
      <dsp:nvSpPr>
        <dsp:cNvPr id="0" name=""/>
        <dsp:cNvSpPr/>
      </dsp:nvSpPr>
      <dsp:spPr>
        <a:xfrm>
          <a:off x="2473076" y="1333432"/>
          <a:ext cx="1014327" cy="101432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Kernel</a:t>
          </a:r>
        </a:p>
      </dsp:txBody>
      <dsp:txXfrm>
        <a:off x="2621621" y="1481977"/>
        <a:ext cx="717237" cy="717237"/>
      </dsp:txXfrm>
    </dsp:sp>
    <dsp:sp modelId="{73A09F6F-29EA-9A43-BD2B-EFD10EA661BE}">
      <dsp:nvSpPr>
        <dsp:cNvPr id="0" name=""/>
        <dsp:cNvSpPr/>
      </dsp:nvSpPr>
      <dsp:spPr>
        <a:xfrm rot="16200000">
          <a:off x="2827157" y="1164957"/>
          <a:ext cx="306166" cy="30783"/>
        </a:xfrm>
        <a:custGeom>
          <a:avLst/>
          <a:gdLst/>
          <a:ahLst/>
          <a:cxnLst/>
          <a:rect l="0" t="0" r="0" b="0"/>
          <a:pathLst>
            <a:path>
              <a:moveTo>
                <a:pt x="0" y="15391"/>
              </a:moveTo>
              <a:lnTo>
                <a:pt x="306166" y="1539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972586" y="1172694"/>
        <a:ext cx="15308" cy="15308"/>
      </dsp:txXfrm>
    </dsp:sp>
    <dsp:sp modelId="{75DCB664-B71F-6944-A0CE-B14345FF3ABC}">
      <dsp:nvSpPr>
        <dsp:cNvPr id="0" name=""/>
        <dsp:cNvSpPr/>
      </dsp:nvSpPr>
      <dsp:spPr>
        <a:xfrm>
          <a:off x="2420108" y="12937"/>
          <a:ext cx="1120264" cy="101432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Memory</a:t>
          </a:r>
        </a:p>
      </dsp:txBody>
      <dsp:txXfrm>
        <a:off x="2584167" y="161482"/>
        <a:ext cx="792146" cy="717237"/>
      </dsp:txXfrm>
    </dsp:sp>
    <dsp:sp modelId="{27CB7054-DBF8-4B40-980C-F38C377408D7}">
      <dsp:nvSpPr>
        <dsp:cNvPr id="0" name=""/>
        <dsp:cNvSpPr/>
      </dsp:nvSpPr>
      <dsp:spPr>
        <a:xfrm rot="20520000">
          <a:off x="3456003" y="1626945"/>
          <a:ext cx="268829" cy="30783"/>
        </a:xfrm>
        <a:custGeom>
          <a:avLst/>
          <a:gdLst/>
          <a:ahLst/>
          <a:cxnLst/>
          <a:rect l="0" t="0" r="0" b="0"/>
          <a:pathLst>
            <a:path>
              <a:moveTo>
                <a:pt x="0" y="15391"/>
              </a:moveTo>
              <a:lnTo>
                <a:pt x="268829" y="1539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83697" y="1635616"/>
        <a:ext cx="13441" cy="13441"/>
      </dsp:txXfrm>
    </dsp:sp>
    <dsp:sp modelId="{DB93556C-FF35-0540-B1F2-7976C7AC1276}">
      <dsp:nvSpPr>
        <dsp:cNvPr id="0" name=""/>
        <dsp:cNvSpPr/>
      </dsp:nvSpPr>
      <dsp:spPr>
        <a:xfrm>
          <a:off x="3686258" y="931985"/>
          <a:ext cx="1099693" cy="100111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Processes</a:t>
          </a:r>
        </a:p>
      </dsp:txBody>
      <dsp:txXfrm>
        <a:off x="3847304" y="1078594"/>
        <a:ext cx="777601" cy="707893"/>
      </dsp:txXfrm>
    </dsp:sp>
    <dsp:sp modelId="{8D89A813-39E1-0A4E-BA2B-A50315D84485}">
      <dsp:nvSpPr>
        <dsp:cNvPr id="0" name=""/>
        <dsp:cNvSpPr/>
      </dsp:nvSpPr>
      <dsp:spPr>
        <a:xfrm rot="3240000">
          <a:off x="3219232" y="2351522"/>
          <a:ext cx="286801" cy="30783"/>
        </a:xfrm>
        <a:custGeom>
          <a:avLst/>
          <a:gdLst/>
          <a:ahLst/>
          <a:cxnLst/>
          <a:rect l="0" t="0" r="0" b="0"/>
          <a:pathLst>
            <a:path>
              <a:moveTo>
                <a:pt x="0" y="15391"/>
              </a:moveTo>
              <a:lnTo>
                <a:pt x="286801" y="1539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55462" y="2359743"/>
        <a:ext cx="14340" cy="14340"/>
      </dsp:txXfrm>
    </dsp:sp>
    <dsp:sp modelId="{F0022751-20AD-4249-A2F1-B994AC991C6A}">
      <dsp:nvSpPr>
        <dsp:cNvPr id="0" name=""/>
        <dsp:cNvSpPr/>
      </dsp:nvSpPr>
      <dsp:spPr>
        <a:xfrm>
          <a:off x="3186167" y="2401734"/>
          <a:ext cx="1140479" cy="101432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Devices</a:t>
          </a:r>
        </a:p>
      </dsp:txBody>
      <dsp:txXfrm>
        <a:off x="3353186" y="2550279"/>
        <a:ext cx="806441" cy="717237"/>
      </dsp:txXfrm>
    </dsp:sp>
    <dsp:sp modelId="{504782CA-FDF6-5F46-A962-83D41C5711E5}">
      <dsp:nvSpPr>
        <dsp:cNvPr id="0" name=""/>
        <dsp:cNvSpPr/>
      </dsp:nvSpPr>
      <dsp:spPr>
        <a:xfrm rot="7560000">
          <a:off x="2468429" y="2344397"/>
          <a:ext cx="269189" cy="30783"/>
        </a:xfrm>
        <a:custGeom>
          <a:avLst/>
          <a:gdLst/>
          <a:ahLst/>
          <a:cxnLst/>
          <a:rect l="0" t="0" r="0" b="0"/>
          <a:pathLst>
            <a:path>
              <a:moveTo>
                <a:pt x="0" y="15391"/>
              </a:moveTo>
              <a:lnTo>
                <a:pt x="269189" y="1539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596294" y="2353059"/>
        <a:ext cx="13459" cy="13459"/>
      </dsp:txXfrm>
    </dsp:sp>
    <dsp:sp modelId="{75F7C83E-736C-7243-AD1F-3C861929CBB3}">
      <dsp:nvSpPr>
        <dsp:cNvPr id="0" name=""/>
        <dsp:cNvSpPr/>
      </dsp:nvSpPr>
      <dsp:spPr>
        <a:xfrm>
          <a:off x="1559965" y="2401734"/>
          <a:ext cx="1288216" cy="101432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Resource allocation</a:t>
          </a:r>
        </a:p>
      </dsp:txBody>
      <dsp:txXfrm>
        <a:off x="1748620" y="2550279"/>
        <a:ext cx="910906" cy="717237"/>
      </dsp:txXfrm>
    </dsp:sp>
    <dsp:sp modelId="{6E64E2A3-0214-8F49-BDE9-D459935DF70C}">
      <dsp:nvSpPr>
        <dsp:cNvPr id="0" name=""/>
        <dsp:cNvSpPr/>
      </dsp:nvSpPr>
      <dsp:spPr>
        <a:xfrm rot="11880000">
          <a:off x="2261436" y="1631030"/>
          <a:ext cx="242394" cy="30783"/>
        </a:xfrm>
        <a:custGeom>
          <a:avLst/>
          <a:gdLst/>
          <a:ahLst/>
          <a:cxnLst/>
          <a:rect l="0" t="0" r="0" b="0"/>
          <a:pathLst>
            <a:path>
              <a:moveTo>
                <a:pt x="0" y="15391"/>
              </a:moveTo>
              <a:lnTo>
                <a:pt x="242394" y="1539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376573" y="1640361"/>
        <a:ext cx="12119" cy="12119"/>
      </dsp:txXfrm>
    </dsp:sp>
    <dsp:sp modelId="{D9164AD1-9CE4-DE4F-A92D-4B184757A209}">
      <dsp:nvSpPr>
        <dsp:cNvPr id="0" name=""/>
        <dsp:cNvSpPr/>
      </dsp:nvSpPr>
      <dsp:spPr>
        <a:xfrm>
          <a:off x="1145210" y="925376"/>
          <a:ext cx="1158331" cy="101432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File system access</a:t>
          </a:r>
        </a:p>
      </dsp:txBody>
      <dsp:txXfrm>
        <a:off x="1314844" y="1073921"/>
        <a:ext cx="819063" cy="7172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7F20B-D4B7-4761-9437-4C73D24B26D3}">
      <dsp:nvSpPr>
        <dsp:cNvPr id="0" name=""/>
        <dsp:cNvSpPr/>
      </dsp:nvSpPr>
      <dsp:spPr>
        <a:xfrm>
          <a:off x="0" y="4435442"/>
          <a:ext cx="11280200" cy="48536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User logs in to system</a:t>
          </a:r>
          <a:endParaRPr lang="en-US" sz="1800" kern="1200"/>
        </a:p>
      </dsp:txBody>
      <dsp:txXfrm>
        <a:off x="0" y="4435442"/>
        <a:ext cx="11280200" cy="485368"/>
      </dsp:txXfrm>
    </dsp:sp>
    <dsp:sp modelId="{7A9A13E6-B137-4AF0-972F-361B3B67174C}">
      <dsp:nvSpPr>
        <dsp:cNvPr id="0" name=""/>
        <dsp:cNvSpPr/>
      </dsp:nvSpPr>
      <dsp:spPr>
        <a:xfrm rot="10800000">
          <a:off x="0" y="3696227"/>
          <a:ext cx="11280200" cy="746496"/>
        </a:xfrm>
        <a:prstGeom prst="upArrowCallout">
          <a:avLst/>
        </a:prstGeom>
        <a:solidFill>
          <a:schemeClr val="accent4">
            <a:hueOff val="927765"/>
            <a:satOff val="513"/>
            <a:lumOff val="20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Linux boots to a target startup configuration—either a command-line interface (CLI) or a graphical user interface (GUI)</a:t>
          </a:r>
          <a:endParaRPr lang="en-US" sz="1800" kern="1200"/>
        </a:p>
      </dsp:txBody>
      <dsp:txXfrm rot="10800000">
        <a:off x="0" y="3696227"/>
        <a:ext cx="11280200" cy="485051"/>
      </dsp:txXfrm>
    </dsp:sp>
    <dsp:sp modelId="{3F521016-8DFB-4D91-9799-F6D4CBC16AD4}">
      <dsp:nvSpPr>
        <dsp:cNvPr id="0" name=""/>
        <dsp:cNvSpPr/>
      </dsp:nvSpPr>
      <dsp:spPr>
        <a:xfrm rot="10800000">
          <a:off x="0" y="2957011"/>
          <a:ext cx="11280200" cy="746496"/>
        </a:xfrm>
        <a:prstGeom prst="upArrowCallout">
          <a:avLst/>
        </a:prstGeom>
        <a:solidFill>
          <a:schemeClr val="accent4">
            <a:hueOff val="1855529"/>
            <a:satOff val="1027"/>
            <a:lumOff val="40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baseline="0" dirty="0" err="1">
              <a:latin typeface="Consolas" panose="020B0609020204030204" pitchFamily="49" charset="0"/>
            </a:rPr>
            <a:t>systemd</a:t>
          </a:r>
          <a:r>
            <a:rPr lang="en-US" sz="1800" kern="1200" baseline="0" dirty="0"/>
            <a:t> initialization process begins loading services and daemons, referencing configuration files</a:t>
          </a:r>
          <a:endParaRPr lang="en-US" sz="1800" kern="1200" dirty="0"/>
        </a:p>
      </dsp:txBody>
      <dsp:txXfrm rot="10800000">
        <a:off x="0" y="2957011"/>
        <a:ext cx="11280200" cy="485051"/>
      </dsp:txXfrm>
    </dsp:sp>
    <dsp:sp modelId="{5D91FC1C-0C49-4288-AE9D-0233169B2696}">
      <dsp:nvSpPr>
        <dsp:cNvPr id="0" name=""/>
        <dsp:cNvSpPr/>
      </dsp:nvSpPr>
      <dsp:spPr>
        <a:xfrm rot="10800000">
          <a:off x="0" y="2217795"/>
          <a:ext cx="11280200" cy="746496"/>
        </a:xfrm>
        <a:prstGeom prst="upArrowCallout">
          <a:avLst/>
        </a:prstGeom>
        <a:solidFill>
          <a:schemeClr val="accent4">
            <a:hueOff val="2783294"/>
            <a:satOff val="1540"/>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Kernel takes over boot process and begins loading services and daemons</a:t>
          </a:r>
          <a:endParaRPr lang="en-US" sz="1800" kern="1200"/>
        </a:p>
      </dsp:txBody>
      <dsp:txXfrm rot="10800000">
        <a:off x="0" y="2217795"/>
        <a:ext cx="11280200" cy="485051"/>
      </dsp:txXfrm>
    </dsp:sp>
    <dsp:sp modelId="{86AB562D-C38C-4CAE-9C7A-B8313370CFDE}">
      <dsp:nvSpPr>
        <dsp:cNvPr id="0" name=""/>
        <dsp:cNvSpPr/>
      </dsp:nvSpPr>
      <dsp:spPr>
        <a:xfrm rot="10800000">
          <a:off x="0" y="1478580"/>
          <a:ext cx="11280200" cy="746496"/>
        </a:xfrm>
        <a:prstGeom prst="upArrowCallout">
          <a:avLst/>
        </a:prstGeom>
        <a:solidFill>
          <a:schemeClr val="accent4">
            <a:hueOff val="3711059"/>
            <a:satOff val="2054"/>
            <a:lumOff val="81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GRUB 2 boot loader begins process of loading Linux kernel into memory</a:t>
          </a:r>
          <a:endParaRPr lang="en-US" sz="1800" kern="1200" dirty="0"/>
        </a:p>
      </dsp:txBody>
      <dsp:txXfrm rot="10800000">
        <a:off x="0" y="1478580"/>
        <a:ext cx="11280200" cy="485051"/>
      </dsp:txXfrm>
    </dsp:sp>
    <dsp:sp modelId="{8E70ABC1-52F6-4BD0-9350-3652A0B74D88}">
      <dsp:nvSpPr>
        <dsp:cNvPr id="0" name=""/>
        <dsp:cNvSpPr/>
      </dsp:nvSpPr>
      <dsp:spPr>
        <a:xfrm rot="10800000">
          <a:off x="0" y="739364"/>
          <a:ext cx="11280200" cy="746496"/>
        </a:xfrm>
        <a:prstGeom prst="upArrowCallout">
          <a:avLst/>
        </a:prstGeom>
        <a:solidFill>
          <a:schemeClr val="accent4">
            <a:hueOff val="4638823"/>
            <a:satOff val="2567"/>
            <a:lumOff val="101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Master boot record (MBR) checked to find partition where operating system files stored</a:t>
          </a:r>
          <a:endParaRPr lang="en-US" sz="1800" kern="1200"/>
        </a:p>
      </dsp:txBody>
      <dsp:txXfrm rot="10800000">
        <a:off x="0" y="739364"/>
        <a:ext cx="11280200" cy="485051"/>
      </dsp:txXfrm>
    </dsp:sp>
    <dsp:sp modelId="{69A323E7-0508-436E-A785-5E282250B865}">
      <dsp:nvSpPr>
        <dsp:cNvPr id="0" name=""/>
        <dsp:cNvSpPr/>
      </dsp:nvSpPr>
      <dsp:spPr>
        <a:xfrm rot="10800000">
          <a:off x="0" y="148"/>
          <a:ext cx="11280200" cy="746496"/>
        </a:xfrm>
        <a:prstGeom prst="upArrowCallout">
          <a:avLst/>
        </a:prstGeom>
        <a:solidFill>
          <a:schemeClr val="accent4">
            <a:hueOff val="5566588"/>
            <a:satOff val="3081"/>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BIOS processed when machine is powered on</a:t>
          </a:r>
          <a:endParaRPr lang="en-US" sz="1800" kern="1200"/>
        </a:p>
      </dsp:txBody>
      <dsp:txXfrm rot="10800000">
        <a:off x="0" y="148"/>
        <a:ext cx="11280200" cy="485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193A8-3CAF-1B42-9D9C-AC1E6814D800}">
      <dsp:nvSpPr>
        <dsp:cNvPr id="0" name=""/>
        <dsp:cNvSpPr/>
      </dsp:nvSpPr>
      <dsp:spPr>
        <a:xfrm rot="16200000">
          <a:off x="-1592949" y="1597866"/>
          <a:ext cx="4920960" cy="1725227"/>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3044" bIns="0" numCol="1" spcCol="1270" anchor="ctr" anchorCtr="0">
          <a:noAutofit/>
        </a:bodyPr>
        <a:lstStyle/>
        <a:p>
          <a:pPr marL="0" lvl="0" indent="0" algn="ctr" defTabSz="1200150">
            <a:lnSpc>
              <a:spcPct val="90000"/>
            </a:lnSpc>
            <a:spcBef>
              <a:spcPct val="0"/>
            </a:spcBef>
            <a:spcAft>
              <a:spcPct val="35000"/>
            </a:spcAft>
            <a:buNone/>
          </a:pPr>
          <a:r>
            <a:rPr lang="en-US" sz="2700" kern="1200" baseline="0"/>
            <a:t>Created in 1991 by Linus Torvalds</a:t>
          </a:r>
          <a:endParaRPr lang="en-US" sz="2700" kern="1200"/>
        </a:p>
      </dsp:txBody>
      <dsp:txXfrm rot="5400000">
        <a:off x="4917" y="984192"/>
        <a:ext cx="1725227" cy="2952576"/>
      </dsp:txXfrm>
    </dsp:sp>
    <dsp:sp modelId="{D3B4B638-783B-5C4F-B202-6C02517877E8}">
      <dsp:nvSpPr>
        <dsp:cNvPr id="0" name=""/>
        <dsp:cNvSpPr/>
      </dsp:nvSpPr>
      <dsp:spPr>
        <a:xfrm rot="16200000">
          <a:off x="261669" y="1597866"/>
          <a:ext cx="4920960" cy="1725227"/>
        </a:xfrm>
        <a:prstGeom prst="flowChartManualOperation">
          <a:avLst/>
        </a:prstGeom>
        <a:solidFill>
          <a:schemeClr val="accent5">
            <a:hueOff val="-91813"/>
            <a:satOff val="-1829"/>
            <a:lumOff val="-31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3044" bIns="0" numCol="1" spcCol="1270" anchor="ctr" anchorCtr="0">
          <a:noAutofit/>
        </a:bodyPr>
        <a:lstStyle/>
        <a:p>
          <a:pPr marL="0" lvl="0" indent="0" algn="ctr" defTabSz="1200150">
            <a:lnSpc>
              <a:spcPct val="90000"/>
            </a:lnSpc>
            <a:spcBef>
              <a:spcPct val="0"/>
            </a:spcBef>
            <a:spcAft>
              <a:spcPct val="35000"/>
            </a:spcAft>
            <a:buNone/>
          </a:pPr>
          <a:r>
            <a:rPr lang="en-US" sz="2700" kern="1200" baseline="0"/>
            <a:t>Very modular</a:t>
          </a:r>
          <a:endParaRPr lang="en-US" sz="2700" kern="1200"/>
        </a:p>
      </dsp:txBody>
      <dsp:txXfrm rot="5400000">
        <a:off x="1859535" y="984192"/>
        <a:ext cx="1725227" cy="2952576"/>
      </dsp:txXfrm>
    </dsp:sp>
    <dsp:sp modelId="{C33638A0-55CA-7B49-982E-C1E8FB28C33F}">
      <dsp:nvSpPr>
        <dsp:cNvPr id="0" name=""/>
        <dsp:cNvSpPr/>
      </dsp:nvSpPr>
      <dsp:spPr>
        <a:xfrm rot="16200000">
          <a:off x="2116289" y="1597866"/>
          <a:ext cx="4920960" cy="1725227"/>
        </a:xfrm>
        <a:prstGeom prst="flowChartManualOperation">
          <a:avLst/>
        </a:prstGeom>
        <a:solidFill>
          <a:schemeClr val="accent5">
            <a:hueOff val="-183625"/>
            <a:satOff val="-3658"/>
            <a:lumOff val="-6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3044" bIns="0" numCol="1" spcCol="1270" anchor="ctr" anchorCtr="0">
          <a:noAutofit/>
        </a:bodyPr>
        <a:lstStyle/>
        <a:p>
          <a:pPr marL="0" lvl="0" indent="0" algn="ctr" defTabSz="1200150">
            <a:lnSpc>
              <a:spcPct val="90000"/>
            </a:lnSpc>
            <a:spcBef>
              <a:spcPct val="0"/>
            </a:spcBef>
            <a:spcAft>
              <a:spcPct val="35000"/>
            </a:spcAft>
            <a:buNone/>
          </a:pPr>
          <a:r>
            <a:rPr lang="en-US" sz="2700" kern="1200" baseline="0"/>
            <a:t>Very stable</a:t>
          </a:r>
          <a:endParaRPr lang="en-US" sz="2700" kern="1200"/>
        </a:p>
      </dsp:txBody>
      <dsp:txXfrm rot="5400000">
        <a:off x="3714155" y="984192"/>
        <a:ext cx="1725227" cy="2952576"/>
      </dsp:txXfrm>
    </dsp:sp>
    <dsp:sp modelId="{6FB20E89-A851-B748-A1A6-DD7C6BCA7830}">
      <dsp:nvSpPr>
        <dsp:cNvPr id="0" name=""/>
        <dsp:cNvSpPr/>
      </dsp:nvSpPr>
      <dsp:spPr>
        <a:xfrm rot="16200000">
          <a:off x="3970908" y="1597866"/>
          <a:ext cx="4920960" cy="1725227"/>
        </a:xfrm>
        <a:prstGeom prst="flowChartManualOperation">
          <a:avLst/>
        </a:prstGeom>
        <a:solidFill>
          <a:schemeClr val="accent5">
            <a:hueOff val="-275438"/>
            <a:satOff val="-5487"/>
            <a:lumOff val="-95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3044" bIns="0" numCol="1" spcCol="1270" anchor="ctr" anchorCtr="0">
          <a:noAutofit/>
        </a:bodyPr>
        <a:lstStyle/>
        <a:p>
          <a:pPr marL="0" lvl="0" indent="0" algn="ctr" defTabSz="1200150">
            <a:lnSpc>
              <a:spcPct val="90000"/>
            </a:lnSpc>
            <a:spcBef>
              <a:spcPct val="0"/>
            </a:spcBef>
            <a:spcAft>
              <a:spcPct val="35000"/>
            </a:spcAft>
            <a:buNone/>
          </a:pPr>
          <a:r>
            <a:rPr lang="en-US" sz="2700" kern="1200" baseline="0"/>
            <a:t>Very common as a server operating system</a:t>
          </a:r>
          <a:endParaRPr lang="en-US" sz="2700" kern="1200"/>
        </a:p>
      </dsp:txBody>
      <dsp:txXfrm rot="5400000">
        <a:off x="5568774" y="984192"/>
        <a:ext cx="1725227" cy="2952576"/>
      </dsp:txXfrm>
    </dsp:sp>
    <dsp:sp modelId="{51220C78-379D-F04C-A390-7873D17C3860}">
      <dsp:nvSpPr>
        <dsp:cNvPr id="0" name=""/>
        <dsp:cNvSpPr/>
      </dsp:nvSpPr>
      <dsp:spPr>
        <a:xfrm rot="16200000">
          <a:off x="5825527" y="1597866"/>
          <a:ext cx="4920960" cy="1725227"/>
        </a:xfrm>
        <a:prstGeom prst="flowChartManualOperation">
          <a:avLst/>
        </a:prstGeom>
        <a:solidFill>
          <a:schemeClr val="accent5">
            <a:hueOff val="-367251"/>
            <a:satOff val="-7316"/>
            <a:lumOff val="-1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3044" bIns="0" numCol="1" spcCol="1270" anchor="ctr" anchorCtr="0">
          <a:noAutofit/>
        </a:bodyPr>
        <a:lstStyle/>
        <a:p>
          <a:pPr marL="0" lvl="0" indent="0" algn="ctr" defTabSz="1200150">
            <a:lnSpc>
              <a:spcPct val="90000"/>
            </a:lnSpc>
            <a:spcBef>
              <a:spcPct val="0"/>
            </a:spcBef>
            <a:spcAft>
              <a:spcPct val="35000"/>
            </a:spcAft>
            <a:buNone/>
          </a:pPr>
          <a:r>
            <a:rPr lang="en-US" sz="2700" kern="1200" baseline="0"/>
            <a:t>Can be used as a desktop operating system</a:t>
          </a:r>
          <a:endParaRPr lang="en-US" sz="2700" kern="1200"/>
        </a:p>
      </dsp:txBody>
      <dsp:txXfrm rot="5400000">
        <a:off x="7423393" y="984192"/>
        <a:ext cx="1725227" cy="29525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3D95C-B939-884A-A136-219C151D3868}">
      <dsp:nvSpPr>
        <dsp:cNvPr id="0" name=""/>
        <dsp:cNvSpPr/>
      </dsp:nvSpPr>
      <dsp:spPr>
        <a:xfrm>
          <a:off x="0" y="916661"/>
          <a:ext cx="2848485" cy="170909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Many "kinds" of Linux, referred to as distributions or distros</a:t>
          </a:r>
          <a:endParaRPr lang="en-US" sz="2000" kern="1200"/>
        </a:p>
      </dsp:txBody>
      <dsp:txXfrm>
        <a:off x="0" y="916661"/>
        <a:ext cx="2848485" cy="1709091"/>
      </dsp:txXfrm>
    </dsp:sp>
    <dsp:sp modelId="{323B60BD-11E2-E341-8EA4-217FBF107E36}">
      <dsp:nvSpPr>
        <dsp:cNvPr id="0" name=""/>
        <dsp:cNvSpPr/>
      </dsp:nvSpPr>
      <dsp:spPr>
        <a:xfrm>
          <a:off x="3133334" y="916661"/>
          <a:ext cx="2848485" cy="170909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Distro: a purpose-specific Linux version</a:t>
          </a:r>
          <a:endParaRPr lang="en-US" sz="2000" kern="1200"/>
        </a:p>
      </dsp:txBody>
      <dsp:txXfrm>
        <a:off x="3133334" y="916661"/>
        <a:ext cx="2848485" cy="1709091"/>
      </dsp:txXfrm>
    </dsp:sp>
    <dsp:sp modelId="{D5751174-6DEA-C24B-984F-DD3D94066CF2}">
      <dsp:nvSpPr>
        <dsp:cNvPr id="0" name=""/>
        <dsp:cNvSpPr/>
      </dsp:nvSpPr>
      <dsp:spPr>
        <a:xfrm>
          <a:off x="6266669" y="916661"/>
          <a:ext cx="2848485" cy="170909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Examples: RHEL vs. Kali vs. Ubuntu Studio</a:t>
          </a:r>
          <a:endParaRPr lang="en-US" sz="2000" kern="1200"/>
        </a:p>
      </dsp:txBody>
      <dsp:txXfrm>
        <a:off x="6266669" y="916661"/>
        <a:ext cx="2848485" cy="1709091"/>
      </dsp:txXfrm>
    </dsp:sp>
    <dsp:sp modelId="{0C449264-6E25-3F49-9199-52AB91D91D49}">
      <dsp:nvSpPr>
        <dsp:cNvPr id="0" name=""/>
        <dsp:cNvSpPr/>
      </dsp:nvSpPr>
      <dsp:spPr>
        <a:xfrm>
          <a:off x="1566667" y="2910601"/>
          <a:ext cx="2848485" cy="17090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Because Linux is open source, anyone can make a distribution and tailor for a given purpose</a:t>
          </a:r>
          <a:endParaRPr lang="en-US" sz="2000" kern="1200"/>
        </a:p>
      </dsp:txBody>
      <dsp:txXfrm>
        <a:off x="1566667" y="2910601"/>
        <a:ext cx="2848485" cy="1709091"/>
      </dsp:txXfrm>
    </dsp:sp>
    <dsp:sp modelId="{701D08C7-3C42-CF44-8BE7-2B16A372774A}">
      <dsp:nvSpPr>
        <dsp:cNvPr id="0" name=""/>
        <dsp:cNvSpPr/>
      </dsp:nvSpPr>
      <dsp:spPr>
        <a:xfrm>
          <a:off x="4700001" y="2910601"/>
          <a:ext cx="2848485" cy="170909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Usually a free download</a:t>
          </a:r>
          <a:endParaRPr lang="en-US" sz="2000" kern="1200"/>
        </a:p>
      </dsp:txBody>
      <dsp:txXfrm>
        <a:off x="4700001" y="2910601"/>
        <a:ext cx="2848485" cy="170909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9C207-E402-D141-85FB-1F2FFC865FD8}">
      <dsp:nvSpPr>
        <dsp:cNvPr id="0" name=""/>
        <dsp:cNvSpPr/>
      </dsp:nvSpPr>
      <dsp:spPr>
        <a:xfrm>
          <a:off x="0" y="115259"/>
          <a:ext cx="8833243" cy="1113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Distributions usually based on either Red Hat Linux or Debian Linux</a:t>
          </a:r>
          <a:endParaRPr lang="en-US" sz="2800" kern="1200"/>
        </a:p>
      </dsp:txBody>
      <dsp:txXfrm>
        <a:off x="54373" y="169632"/>
        <a:ext cx="8724497" cy="1005094"/>
      </dsp:txXfrm>
    </dsp:sp>
    <dsp:sp modelId="{6415CFC9-79F5-344E-A28C-3151775A1CDD}">
      <dsp:nvSpPr>
        <dsp:cNvPr id="0" name=""/>
        <dsp:cNvSpPr/>
      </dsp:nvSpPr>
      <dsp:spPr>
        <a:xfrm>
          <a:off x="0" y="1309739"/>
          <a:ext cx="8833243" cy="1113840"/>
        </a:xfrm>
        <a:prstGeom prst="roundRect">
          <a:avLst/>
        </a:prstGeom>
        <a:solidFill>
          <a:schemeClr val="accent4">
            <a:hueOff val="2783294"/>
            <a:satOff val="1540"/>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Common Red Hat derivatives:</a:t>
          </a:r>
          <a:endParaRPr lang="en-US" sz="2800" kern="1200"/>
        </a:p>
      </dsp:txBody>
      <dsp:txXfrm>
        <a:off x="54373" y="1364112"/>
        <a:ext cx="8724497" cy="1005094"/>
      </dsp:txXfrm>
    </dsp:sp>
    <dsp:sp modelId="{69AA598F-3F29-FA4D-AF61-BB3BF56394B1}">
      <dsp:nvSpPr>
        <dsp:cNvPr id="0" name=""/>
        <dsp:cNvSpPr/>
      </dsp:nvSpPr>
      <dsp:spPr>
        <a:xfrm>
          <a:off x="0" y="2423579"/>
          <a:ext cx="883324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45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Fedora</a:t>
          </a:r>
          <a:endParaRPr lang="en-US" sz="2200" kern="1200"/>
        </a:p>
        <a:p>
          <a:pPr marL="228600" lvl="1" indent="-228600" algn="l" defTabSz="977900">
            <a:lnSpc>
              <a:spcPct val="90000"/>
            </a:lnSpc>
            <a:spcBef>
              <a:spcPct val="0"/>
            </a:spcBef>
            <a:spcAft>
              <a:spcPct val="20000"/>
            </a:spcAft>
            <a:buChar char="•"/>
          </a:pPr>
          <a:r>
            <a:rPr lang="en-US" sz="2200" kern="1200" baseline="0"/>
            <a:t>CentOS</a:t>
          </a:r>
          <a:endParaRPr lang="en-US" sz="2200" kern="1200"/>
        </a:p>
        <a:p>
          <a:pPr marL="228600" lvl="1" indent="-228600" algn="l" defTabSz="977900">
            <a:lnSpc>
              <a:spcPct val="90000"/>
            </a:lnSpc>
            <a:spcBef>
              <a:spcPct val="0"/>
            </a:spcBef>
            <a:spcAft>
              <a:spcPct val="20000"/>
            </a:spcAft>
            <a:buChar char="•"/>
          </a:pPr>
          <a:r>
            <a:rPr lang="en-US" sz="2200" kern="1200" baseline="0"/>
            <a:t>Amazon Linux</a:t>
          </a:r>
          <a:endParaRPr lang="en-US" sz="2200" kern="1200"/>
        </a:p>
      </dsp:txBody>
      <dsp:txXfrm>
        <a:off x="0" y="2423579"/>
        <a:ext cx="8833243" cy="1130220"/>
      </dsp:txXfrm>
    </dsp:sp>
    <dsp:sp modelId="{C5BC7F31-BBB4-1B4D-BCB4-1834706D1C4A}">
      <dsp:nvSpPr>
        <dsp:cNvPr id="0" name=""/>
        <dsp:cNvSpPr/>
      </dsp:nvSpPr>
      <dsp:spPr>
        <a:xfrm>
          <a:off x="0" y="3553799"/>
          <a:ext cx="8833243" cy="1113840"/>
        </a:xfrm>
        <a:prstGeom prst="roundRect">
          <a:avLst/>
        </a:prstGeom>
        <a:solidFill>
          <a:schemeClr val="accent4">
            <a:hueOff val="5566588"/>
            <a:satOff val="3081"/>
            <a:lumOff val="1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t>Common Debian derivatives:</a:t>
          </a:r>
          <a:endParaRPr lang="en-US" sz="2800" kern="1200"/>
        </a:p>
      </dsp:txBody>
      <dsp:txXfrm>
        <a:off x="54373" y="3608172"/>
        <a:ext cx="8724497" cy="1005094"/>
      </dsp:txXfrm>
    </dsp:sp>
    <dsp:sp modelId="{267A6E7C-B9BE-964D-AA1E-207F19EF05B6}">
      <dsp:nvSpPr>
        <dsp:cNvPr id="0" name=""/>
        <dsp:cNvSpPr/>
      </dsp:nvSpPr>
      <dsp:spPr>
        <a:xfrm>
          <a:off x="0" y="4667639"/>
          <a:ext cx="8833243"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45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baseline="0"/>
            <a:t>Ubuntu</a:t>
          </a:r>
          <a:endParaRPr lang="en-US" sz="2200" kern="1200"/>
        </a:p>
        <a:p>
          <a:pPr marL="228600" lvl="1" indent="-228600" algn="l" defTabSz="977900">
            <a:lnSpc>
              <a:spcPct val="90000"/>
            </a:lnSpc>
            <a:spcBef>
              <a:spcPct val="0"/>
            </a:spcBef>
            <a:spcAft>
              <a:spcPct val="20000"/>
            </a:spcAft>
            <a:buChar char="•"/>
          </a:pPr>
          <a:r>
            <a:rPr lang="en-US" sz="2200" kern="1200" baseline="0"/>
            <a:t>Linux Mint</a:t>
          </a:r>
          <a:endParaRPr lang="en-US" sz="2200" kern="1200"/>
        </a:p>
        <a:p>
          <a:pPr marL="228600" lvl="1" indent="-228600" algn="l" defTabSz="977900">
            <a:lnSpc>
              <a:spcPct val="90000"/>
            </a:lnSpc>
            <a:spcBef>
              <a:spcPct val="0"/>
            </a:spcBef>
            <a:spcAft>
              <a:spcPct val="20000"/>
            </a:spcAft>
            <a:buChar char="•"/>
          </a:pPr>
          <a:r>
            <a:rPr lang="en-US" sz="2200" kern="1200" baseline="0"/>
            <a:t>Kali Linux</a:t>
          </a:r>
          <a:endParaRPr lang="en-US" sz="2200" kern="1200"/>
        </a:p>
      </dsp:txBody>
      <dsp:txXfrm>
        <a:off x="0" y="4667639"/>
        <a:ext cx="8833243" cy="11302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3A709-DAB2-FA4A-9E31-1C743261DEDC}">
      <dsp:nvSpPr>
        <dsp:cNvPr id="0" name=""/>
        <dsp:cNvSpPr/>
      </dsp:nvSpPr>
      <dsp:spPr>
        <a:xfrm>
          <a:off x="837" y="337881"/>
          <a:ext cx="3265535" cy="195932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a:t>Designed for use on Amazon Web Services (AWS) virtual machines</a:t>
          </a:r>
          <a:endParaRPr lang="en-US" sz="3000" kern="1200"/>
        </a:p>
      </dsp:txBody>
      <dsp:txXfrm>
        <a:off x="837" y="337881"/>
        <a:ext cx="3265535" cy="1959321"/>
      </dsp:txXfrm>
    </dsp:sp>
    <dsp:sp modelId="{6EEB5302-D453-9D49-9569-D3A0EEDB540A}">
      <dsp:nvSpPr>
        <dsp:cNvPr id="0" name=""/>
        <dsp:cNvSpPr/>
      </dsp:nvSpPr>
      <dsp:spPr>
        <a:xfrm>
          <a:off x="3592926" y="337881"/>
          <a:ext cx="3265535" cy="1959321"/>
        </a:xfrm>
        <a:prstGeom prst="rect">
          <a:avLst/>
        </a:prstGeom>
        <a:solidFill>
          <a:schemeClr val="accent1">
            <a:shade val="50000"/>
            <a:hueOff val="457986"/>
            <a:satOff val="-25951"/>
            <a:lumOff val="332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a:t>Enterprise-class Linux distribution</a:t>
          </a:r>
          <a:endParaRPr lang="en-US" sz="3000" kern="1200"/>
        </a:p>
      </dsp:txBody>
      <dsp:txXfrm>
        <a:off x="3592926" y="337881"/>
        <a:ext cx="3265535" cy="1959321"/>
      </dsp:txXfrm>
    </dsp:sp>
    <dsp:sp modelId="{4610EFAA-3BD8-124E-8AD0-A20141745CDA}">
      <dsp:nvSpPr>
        <dsp:cNvPr id="0" name=""/>
        <dsp:cNvSpPr/>
      </dsp:nvSpPr>
      <dsp:spPr>
        <a:xfrm>
          <a:off x="1796882" y="2623756"/>
          <a:ext cx="3265535" cy="1959321"/>
        </a:xfrm>
        <a:prstGeom prst="rect">
          <a:avLst/>
        </a:prstGeom>
        <a:solidFill>
          <a:schemeClr val="accent1">
            <a:shade val="50000"/>
            <a:hueOff val="457986"/>
            <a:satOff val="-25951"/>
            <a:lumOff val="332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baseline="0"/>
            <a:t>Derived from Red Hat Enterprise Linux (RHEL)</a:t>
          </a:r>
          <a:endParaRPr lang="en-US" sz="3000" kern="1200"/>
        </a:p>
      </dsp:txBody>
      <dsp:txXfrm>
        <a:off x="1796882" y="2623756"/>
        <a:ext cx="3265535" cy="195932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A1DD3-F0B1-6F4F-9D28-7C1700B9A90A}">
      <dsp:nvSpPr>
        <dsp:cNvPr id="0" name=""/>
        <dsp:cNvSpPr/>
      </dsp:nvSpPr>
      <dsp:spPr>
        <a:xfrm>
          <a:off x="-5563072" y="-851805"/>
          <a:ext cx="6624570" cy="6624570"/>
        </a:xfrm>
        <a:prstGeom prst="blockArc">
          <a:avLst>
            <a:gd name="adj1" fmla="val 18900000"/>
            <a:gd name="adj2" fmla="val 2700000"/>
            <a:gd name="adj3" fmla="val 326"/>
          </a:avLst>
        </a:pr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61360-2ADA-0943-B9EE-830F975746BA}">
      <dsp:nvSpPr>
        <dsp:cNvPr id="0" name=""/>
        <dsp:cNvSpPr/>
      </dsp:nvSpPr>
      <dsp:spPr>
        <a:xfrm>
          <a:off x="683029" y="492096"/>
          <a:ext cx="4741511" cy="984192"/>
        </a:xfrm>
        <a:prstGeom prst="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baseline="0"/>
            <a:t>Very common and very popular Linux distribution</a:t>
          </a:r>
          <a:endParaRPr lang="en-US" sz="2200" kern="1200"/>
        </a:p>
      </dsp:txBody>
      <dsp:txXfrm>
        <a:off x="683029" y="492096"/>
        <a:ext cx="4741511" cy="984192"/>
      </dsp:txXfrm>
    </dsp:sp>
    <dsp:sp modelId="{D3F815C1-F4B2-A446-B405-BA5C51A4DFE9}">
      <dsp:nvSpPr>
        <dsp:cNvPr id="0" name=""/>
        <dsp:cNvSpPr/>
      </dsp:nvSpPr>
      <dsp:spPr>
        <a:xfrm>
          <a:off x="67909" y="369072"/>
          <a:ext cx="1230240" cy="1230240"/>
        </a:xfrm>
        <a:prstGeom prst="ellipse">
          <a:avLst/>
        </a:prstGeom>
        <a:solidFill>
          <a:schemeClr val="lt1">
            <a:hueOff val="0"/>
            <a:satOff val="0"/>
            <a:lumOff val="0"/>
            <a:alphaOff val="0"/>
          </a:schemeClr>
        </a:solidFill>
        <a:ln w="25400" cap="flat" cmpd="sng" algn="ctr">
          <a:solidFill>
            <a:schemeClr val="accent4">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D34268-025C-0241-BA90-6E4D38398D86}">
      <dsp:nvSpPr>
        <dsp:cNvPr id="0" name=""/>
        <dsp:cNvSpPr/>
      </dsp:nvSpPr>
      <dsp:spPr>
        <a:xfrm>
          <a:off x="1040783" y="1968384"/>
          <a:ext cx="4383757" cy="984192"/>
        </a:xfrm>
        <a:prstGeom prst="rect">
          <a:avLst/>
        </a:prstGeom>
        <a:solidFill>
          <a:schemeClr val="accent4">
            <a:shade val="50000"/>
            <a:hueOff val="322779"/>
            <a:satOff val="-34411"/>
            <a:lumOff val="36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baseline="0"/>
            <a:t>Easy and flexible</a:t>
          </a:r>
          <a:endParaRPr lang="en-US" sz="2200" kern="1200"/>
        </a:p>
      </dsp:txBody>
      <dsp:txXfrm>
        <a:off x="1040783" y="1968384"/>
        <a:ext cx="4383757" cy="984192"/>
      </dsp:txXfrm>
    </dsp:sp>
    <dsp:sp modelId="{F35ED01F-881C-FF49-88EA-D15A3EA9A374}">
      <dsp:nvSpPr>
        <dsp:cNvPr id="0" name=""/>
        <dsp:cNvSpPr/>
      </dsp:nvSpPr>
      <dsp:spPr>
        <a:xfrm>
          <a:off x="425663" y="1845360"/>
          <a:ext cx="1230240" cy="1230240"/>
        </a:xfrm>
        <a:prstGeom prst="ellipse">
          <a:avLst/>
        </a:prstGeom>
        <a:solidFill>
          <a:schemeClr val="lt1">
            <a:hueOff val="0"/>
            <a:satOff val="0"/>
            <a:lumOff val="0"/>
            <a:alphaOff val="0"/>
          </a:schemeClr>
        </a:solidFill>
        <a:ln w="25400" cap="flat" cmpd="sng" algn="ctr">
          <a:solidFill>
            <a:schemeClr val="accent4">
              <a:shade val="50000"/>
              <a:hueOff val="322779"/>
              <a:satOff val="-34411"/>
              <a:lumOff val="36773"/>
              <a:alphaOff val="0"/>
            </a:schemeClr>
          </a:solidFill>
          <a:prstDash val="solid"/>
        </a:ln>
        <a:effectLst/>
      </dsp:spPr>
      <dsp:style>
        <a:lnRef idx="2">
          <a:scrgbClr r="0" g="0" b="0"/>
        </a:lnRef>
        <a:fillRef idx="1">
          <a:scrgbClr r="0" g="0" b="0"/>
        </a:fillRef>
        <a:effectRef idx="0">
          <a:scrgbClr r="0" g="0" b="0"/>
        </a:effectRef>
        <a:fontRef idx="minor"/>
      </dsp:style>
    </dsp:sp>
    <dsp:sp modelId="{9F68B3E9-8B59-0841-9B8A-FD287745DF64}">
      <dsp:nvSpPr>
        <dsp:cNvPr id="0" name=""/>
        <dsp:cNvSpPr/>
      </dsp:nvSpPr>
      <dsp:spPr>
        <a:xfrm>
          <a:off x="683029" y="3444672"/>
          <a:ext cx="4741511" cy="984192"/>
        </a:xfrm>
        <a:prstGeom prst="rect">
          <a:avLst/>
        </a:prstGeom>
        <a:solidFill>
          <a:schemeClr val="accent4">
            <a:shade val="50000"/>
            <a:hueOff val="322779"/>
            <a:satOff val="-34411"/>
            <a:lumOff val="36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baseline="0"/>
            <a:t>Great Linux distribution for home use or for those new to Linux</a:t>
          </a:r>
          <a:endParaRPr lang="en-US" sz="2200" kern="1200"/>
        </a:p>
      </dsp:txBody>
      <dsp:txXfrm>
        <a:off x="683029" y="3444672"/>
        <a:ext cx="4741511" cy="984192"/>
      </dsp:txXfrm>
    </dsp:sp>
    <dsp:sp modelId="{277A2970-1B87-754E-A608-A778EA622AB4}">
      <dsp:nvSpPr>
        <dsp:cNvPr id="0" name=""/>
        <dsp:cNvSpPr/>
      </dsp:nvSpPr>
      <dsp:spPr>
        <a:xfrm>
          <a:off x="67909" y="3321648"/>
          <a:ext cx="1230240" cy="1230240"/>
        </a:xfrm>
        <a:prstGeom prst="ellipse">
          <a:avLst/>
        </a:prstGeom>
        <a:solidFill>
          <a:schemeClr val="lt1">
            <a:hueOff val="0"/>
            <a:satOff val="0"/>
            <a:lumOff val="0"/>
            <a:alphaOff val="0"/>
          </a:schemeClr>
        </a:solidFill>
        <a:ln w="25400" cap="flat" cmpd="sng" algn="ctr">
          <a:solidFill>
            <a:schemeClr val="accent4">
              <a:shade val="50000"/>
              <a:hueOff val="322779"/>
              <a:satOff val="-34411"/>
              <a:lumOff val="3677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CE7E6-8123-6140-BD45-E2D8F5FD0D27}">
      <dsp:nvSpPr>
        <dsp:cNvPr id="0" name=""/>
        <dsp:cNvSpPr/>
      </dsp:nvSpPr>
      <dsp:spPr>
        <a:xfrm>
          <a:off x="0" y="69144"/>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Community Enterprise Operating System</a:t>
          </a:r>
          <a:endParaRPr lang="en-US" sz="2100" kern="1200"/>
        </a:p>
      </dsp:txBody>
      <dsp:txXfrm>
        <a:off x="40724" y="109868"/>
        <a:ext cx="8176346" cy="752780"/>
      </dsp:txXfrm>
    </dsp:sp>
    <dsp:sp modelId="{39F06DCF-3D2A-1241-A34E-1DCBD0CEACA6}">
      <dsp:nvSpPr>
        <dsp:cNvPr id="0" name=""/>
        <dsp:cNvSpPr/>
      </dsp:nvSpPr>
      <dsp:spPr>
        <a:xfrm>
          <a:off x="0" y="963852"/>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A Linux distribution </a:t>
          </a:r>
          <a:endParaRPr lang="en-US" sz="2100" kern="1200"/>
        </a:p>
      </dsp:txBody>
      <dsp:txXfrm>
        <a:off x="40724" y="1004576"/>
        <a:ext cx="8176346" cy="752780"/>
      </dsp:txXfrm>
    </dsp:sp>
    <dsp:sp modelId="{78164862-9C31-744F-B52D-921B68163787}">
      <dsp:nvSpPr>
        <dsp:cNvPr id="0" name=""/>
        <dsp:cNvSpPr/>
      </dsp:nvSpPr>
      <dsp:spPr>
        <a:xfrm>
          <a:off x="0" y="1858561"/>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Free</a:t>
          </a:r>
          <a:endParaRPr lang="en-US" sz="2100" kern="1200"/>
        </a:p>
      </dsp:txBody>
      <dsp:txXfrm>
        <a:off x="40724" y="1899285"/>
        <a:ext cx="8176346" cy="752780"/>
      </dsp:txXfrm>
    </dsp:sp>
    <dsp:sp modelId="{A287B002-97E3-2944-AD11-35BE9FDA7D55}">
      <dsp:nvSpPr>
        <dsp:cNvPr id="0" name=""/>
        <dsp:cNvSpPr/>
      </dsp:nvSpPr>
      <dsp:spPr>
        <a:xfrm>
          <a:off x="0" y="2753269"/>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Enterprise-class</a:t>
          </a:r>
          <a:endParaRPr lang="en-US" sz="2100" kern="1200"/>
        </a:p>
      </dsp:txBody>
      <dsp:txXfrm>
        <a:off x="40724" y="2793993"/>
        <a:ext cx="8176346" cy="752780"/>
      </dsp:txXfrm>
    </dsp:sp>
    <dsp:sp modelId="{8370E96C-F8D1-0F43-9953-A2F4F3F86C4E}">
      <dsp:nvSpPr>
        <dsp:cNvPr id="0" name=""/>
        <dsp:cNvSpPr/>
      </dsp:nvSpPr>
      <dsp:spPr>
        <a:xfrm>
          <a:off x="0" y="3647977"/>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Community-supported </a:t>
          </a:r>
          <a:endParaRPr lang="en-US" sz="2100" kern="1200"/>
        </a:p>
      </dsp:txBody>
      <dsp:txXfrm>
        <a:off x="40724" y="3688701"/>
        <a:ext cx="8176346" cy="752780"/>
      </dsp:txXfrm>
    </dsp:sp>
    <dsp:sp modelId="{73CB6625-E0EA-BC4D-9311-6B2F72F69666}">
      <dsp:nvSpPr>
        <dsp:cNvPr id="0" name=""/>
        <dsp:cNvSpPr/>
      </dsp:nvSpPr>
      <dsp:spPr>
        <a:xfrm>
          <a:off x="0" y="4542686"/>
          <a:ext cx="8257794" cy="8342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baseline="0"/>
            <a:t>Functionally compatible with its upstreamsource and Red Hat Enterprise Linux (RHEL).</a:t>
          </a:r>
          <a:endParaRPr lang="en-US" sz="2100" kern="1200"/>
        </a:p>
      </dsp:txBody>
      <dsp:txXfrm>
        <a:off x="40724" y="4583410"/>
        <a:ext cx="8176346" cy="7527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FA598-A3EF-0B4C-9CC0-A6854C9CF751}">
      <dsp:nvSpPr>
        <dsp:cNvPr id="0" name=""/>
        <dsp:cNvSpPr/>
      </dsp:nvSpPr>
      <dsp:spPr>
        <a:xfrm rot="5400000">
          <a:off x="7292333" y="-3134748"/>
          <a:ext cx="756405" cy="7219328"/>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a:t>Provides the core functionality of the operating system</a:t>
          </a:r>
          <a:endParaRPr lang="en-US" sz="2100" kern="1200"/>
        </a:p>
      </dsp:txBody>
      <dsp:txXfrm rot="-5400000">
        <a:off x="4060872" y="133638"/>
        <a:ext cx="7182403" cy="682555"/>
      </dsp:txXfrm>
    </dsp:sp>
    <dsp:sp modelId="{B16021E4-A239-2940-BCDF-9F02552B0E4A}">
      <dsp:nvSpPr>
        <dsp:cNvPr id="0" name=""/>
        <dsp:cNvSpPr/>
      </dsp:nvSpPr>
      <dsp:spPr>
        <a:xfrm>
          <a:off x="0" y="2162"/>
          <a:ext cx="4060872" cy="94550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a:t>Kernel</a:t>
          </a:r>
          <a:endParaRPr lang="en-US" sz="3900" kern="1200"/>
        </a:p>
      </dsp:txBody>
      <dsp:txXfrm>
        <a:off x="46156" y="48318"/>
        <a:ext cx="3968560" cy="853194"/>
      </dsp:txXfrm>
    </dsp:sp>
    <dsp:sp modelId="{077D91C7-4D4D-8C4E-9526-FF61DE4D0557}">
      <dsp:nvSpPr>
        <dsp:cNvPr id="0" name=""/>
        <dsp:cNvSpPr/>
      </dsp:nvSpPr>
      <dsp:spPr>
        <a:xfrm rot="5400000">
          <a:off x="7292333" y="-2141966"/>
          <a:ext cx="756405" cy="7219328"/>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a:t>Provide additional support for the system or the user</a:t>
          </a:r>
          <a:endParaRPr lang="en-US" sz="2100" kern="1200"/>
        </a:p>
      </dsp:txBody>
      <dsp:txXfrm rot="-5400000">
        <a:off x="4060872" y="1126420"/>
        <a:ext cx="7182403" cy="682555"/>
      </dsp:txXfrm>
    </dsp:sp>
    <dsp:sp modelId="{EAB34EF8-AE27-384E-B02B-CD9211DBEFD9}">
      <dsp:nvSpPr>
        <dsp:cNvPr id="0" name=""/>
        <dsp:cNvSpPr/>
      </dsp:nvSpPr>
      <dsp:spPr>
        <a:xfrm>
          <a:off x="0" y="994944"/>
          <a:ext cx="4060872" cy="94550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dirty="0"/>
            <a:t>Daemons</a:t>
          </a:r>
          <a:endParaRPr lang="en-US" sz="3900" kern="1200" dirty="0"/>
        </a:p>
      </dsp:txBody>
      <dsp:txXfrm>
        <a:off x="46156" y="1041100"/>
        <a:ext cx="3968560" cy="853194"/>
      </dsp:txXfrm>
    </dsp:sp>
    <dsp:sp modelId="{87BF3869-A43A-A540-B15E-9DEADADDBD1D}">
      <dsp:nvSpPr>
        <dsp:cNvPr id="0" name=""/>
        <dsp:cNvSpPr/>
      </dsp:nvSpPr>
      <dsp:spPr>
        <a:xfrm rot="5400000">
          <a:off x="7292333" y="-1149184"/>
          <a:ext cx="756405" cy="7219328"/>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a:t>Programs, such as text editors, web browsers, databases</a:t>
          </a:r>
          <a:endParaRPr lang="en-US" sz="2100" kern="1200"/>
        </a:p>
      </dsp:txBody>
      <dsp:txXfrm rot="-5400000">
        <a:off x="4060872" y="2119202"/>
        <a:ext cx="7182403" cy="682555"/>
      </dsp:txXfrm>
    </dsp:sp>
    <dsp:sp modelId="{C3D92C35-640C-6147-A8F8-BAD78E3D5707}">
      <dsp:nvSpPr>
        <dsp:cNvPr id="0" name=""/>
        <dsp:cNvSpPr/>
      </dsp:nvSpPr>
      <dsp:spPr>
        <a:xfrm>
          <a:off x="0" y="1987726"/>
          <a:ext cx="4060872" cy="94550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a:t>Applications</a:t>
          </a:r>
          <a:endParaRPr lang="en-US" sz="3900" kern="1200"/>
        </a:p>
      </dsp:txBody>
      <dsp:txXfrm>
        <a:off x="46156" y="2033882"/>
        <a:ext cx="3968560" cy="853194"/>
      </dsp:txXfrm>
    </dsp:sp>
    <dsp:sp modelId="{E12012FC-9C4F-7C42-A461-04FF6F4A8B7D}">
      <dsp:nvSpPr>
        <dsp:cNvPr id="0" name=""/>
        <dsp:cNvSpPr/>
      </dsp:nvSpPr>
      <dsp:spPr>
        <a:xfrm rot="5400000">
          <a:off x="7292333" y="-156401"/>
          <a:ext cx="756405" cy="721932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dirty="0"/>
            <a:t>Settings for Linux, services, and applications stored in text files</a:t>
          </a:r>
          <a:endParaRPr lang="en-US" sz="2100" kern="1200" dirty="0"/>
        </a:p>
      </dsp:txBody>
      <dsp:txXfrm rot="-5400000">
        <a:off x="4060872" y="3111985"/>
        <a:ext cx="7182403" cy="682555"/>
      </dsp:txXfrm>
    </dsp:sp>
    <dsp:sp modelId="{5C629A68-7277-C144-BA04-E198B3CA626F}">
      <dsp:nvSpPr>
        <dsp:cNvPr id="0" name=""/>
        <dsp:cNvSpPr/>
      </dsp:nvSpPr>
      <dsp:spPr>
        <a:xfrm>
          <a:off x="0" y="2980508"/>
          <a:ext cx="4060872" cy="9455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a:t>Configuration files</a:t>
          </a:r>
          <a:endParaRPr lang="en-US" sz="3900" kern="1200"/>
        </a:p>
      </dsp:txBody>
      <dsp:txXfrm>
        <a:off x="46156" y="3026664"/>
        <a:ext cx="3968560" cy="853194"/>
      </dsp:txXfrm>
    </dsp:sp>
    <dsp:sp modelId="{63A516C1-8C53-3040-90C3-ED6536C607FA}">
      <dsp:nvSpPr>
        <dsp:cNvPr id="0" name=""/>
        <dsp:cNvSpPr/>
      </dsp:nvSpPr>
      <dsp:spPr>
        <a:xfrm rot="5400000">
          <a:off x="7292333" y="836380"/>
          <a:ext cx="756405" cy="7219328"/>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baseline="0"/>
            <a:t>End-user content, such as text files, music files, image files</a:t>
          </a:r>
          <a:endParaRPr lang="en-US" sz="2100" kern="1200"/>
        </a:p>
      </dsp:txBody>
      <dsp:txXfrm rot="-5400000">
        <a:off x="4060872" y="4104767"/>
        <a:ext cx="7182403" cy="682555"/>
      </dsp:txXfrm>
    </dsp:sp>
    <dsp:sp modelId="{F845CB08-BAE1-7D46-8407-ED8212D663C8}">
      <dsp:nvSpPr>
        <dsp:cNvPr id="0" name=""/>
        <dsp:cNvSpPr/>
      </dsp:nvSpPr>
      <dsp:spPr>
        <a:xfrm>
          <a:off x="0" y="3973290"/>
          <a:ext cx="4060872" cy="945506"/>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a:t>Data files</a:t>
          </a:r>
          <a:endParaRPr lang="en-US" sz="3900" kern="1200"/>
        </a:p>
      </dsp:txBody>
      <dsp:txXfrm>
        <a:off x="46156" y="4019446"/>
        <a:ext cx="3968560" cy="8531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051C1-ABB1-8947-B2F4-C139B1C23F7F}">
      <dsp:nvSpPr>
        <dsp:cNvPr id="0" name=""/>
        <dsp:cNvSpPr/>
      </dsp:nvSpPr>
      <dsp:spPr>
        <a:xfrm>
          <a:off x="0" y="1233227"/>
          <a:ext cx="2278465" cy="83357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baseline="0" dirty="0"/>
            <a:t>An operating system kernel is</a:t>
          </a:r>
          <a:endParaRPr lang="en-US" sz="2300" kern="1200" dirty="0"/>
        </a:p>
      </dsp:txBody>
      <dsp:txXfrm>
        <a:off x="0" y="1233227"/>
        <a:ext cx="2278465" cy="833577"/>
      </dsp:txXfrm>
    </dsp:sp>
    <dsp:sp modelId="{0BA0364F-EA54-9B4C-96F6-A4E18F2CFF30}">
      <dsp:nvSpPr>
        <dsp:cNvPr id="0" name=""/>
        <dsp:cNvSpPr/>
      </dsp:nvSpPr>
      <dsp:spPr>
        <a:xfrm>
          <a:off x="0" y="2066805"/>
          <a:ext cx="2278465" cy="233599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a:t>A computer program</a:t>
          </a:r>
          <a:endParaRPr lang="en-US" sz="2300" kern="1200"/>
        </a:p>
        <a:p>
          <a:pPr marL="228600" lvl="1" indent="-228600" algn="l" defTabSz="1022350">
            <a:lnSpc>
              <a:spcPct val="90000"/>
            </a:lnSpc>
            <a:spcBef>
              <a:spcPct val="0"/>
            </a:spcBef>
            <a:spcAft>
              <a:spcPct val="15000"/>
            </a:spcAft>
            <a:buChar char="•"/>
          </a:pPr>
          <a:r>
            <a:rPr lang="en-US" sz="2300" kern="1200" baseline="0"/>
            <a:t>Controls everything in the operating system</a:t>
          </a:r>
          <a:endParaRPr lang="en-US" sz="2300" kern="1200"/>
        </a:p>
      </dsp:txBody>
      <dsp:txXfrm>
        <a:off x="0" y="2066805"/>
        <a:ext cx="2278465" cy="23359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C0330-D863-1847-8CF8-6EA8E2F98CA8}">
      <dsp:nvSpPr>
        <dsp:cNvPr id="0" name=""/>
        <dsp:cNvSpPr/>
      </dsp:nvSpPr>
      <dsp:spPr>
        <a:xfrm>
          <a:off x="0" y="62633"/>
          <a:ext cx="2485993" cy="838773"/>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baseline="0" dirty="0"/>
            <a:t>The Linux kernel manages </a:t>
          </a:r>
          <a:endParaRPr lang="en-US" sz="2300" kern="1200" dirty="0"/>
        </a:p>
      </dsp:txBody>
      <dsp:txXfrm>
        <a:off x="0" y="62633"/>
        <a:ext cx="2485993" cy="838773"/>
      </dsp:txXfrm>
    </dsp:sp>
    <dsp:sp modelId="{D439B55C-A666-434A-AD90-3F4DED6B5A9D}">
      <dsp:nvSpPr>
        <dsp:cNvPr id="0" name=""/>
        <dsp:cNvSpPr/>
      </dsp:nvSpPr>
      <dsp:spPr>
        <a:xfrm>
          <a:off x="0" y="901406"/>
          <a:ext cx="2485993" cy="467198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baseline="0"/>
            <a:t>Scheduling of processor time </a:t>
          </a:r>
          <a:endParaRPr lang="en-US" sz="2300" kern="1200"/>
        </a:p>
        <a:p>
          <a:pPr marL="228600" lvl="1" indent="-228600" algn="l" defTabSz="1022350">
            <a:lnSpc>
              <a:spcPct val="90000"/>
            </a:lnSpc>
            <a:spcBef>
              <a:spcPct val="0"/>
            </a:spcBef>
            <a:spcAft>
              <a:spcPct val="15000"/>
            </a:spcAft>
            <a:buChar char="•"/>
          </a:pPr>
          <a:r>
            <a:rPr lang="en-US" sz="2300" kern="1200" baseline="0"/>
            <a:t>Memory allocation for the operating system and for applications </a:t>
          </a:r>
          <a:endParaRPr lang="en-US" sz="2300" kern="1200"/>
        </a:p>
        <a:p>
          <a:pPr marL="228600" lvl="1" indent="-228600" algn="l" defTabSz="1022350">
            <a:lnSpc>
              <a:spcPct val="90000"/>
            </a:lnSpc>
            <a:spcBef>
              <a:spcPct val="0"/>
            </a:spcBef>
            <a:spcAft>
              <a:spcPct val="15000"/>
            </a:spcAft>
            <a:buChar char="•"/>
          </a:pPr>
          <a:r>
            <a:rPr lang="en-US" sz="2300" kern="1200" baseline="0"/>
            <a:t>Access to peripheral devices (sound card, hard disk drive, network card, etc.)</a:t>
          </a:r>
          <a:endParaRPr lang="en-US" sz="2300" kern="1200"/>
        </a:p>
      </dsp:txBody>
      <dsp:txXfrm>
        <a:off x="0" y="901406"/>
        <a:ext cx="2485993" cy="46719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CE3D4-64DE-9E4B-B163-53BCAEAFFADF}">
      <dsp:nvSpPr>
        <dsp:cNvPr id="0" name=""/>
        <dsp:cNvSpPr/>
      </dsp:nvSpPr>
      <dsp:spPr>
        <a:xfrm>
          <a:off x="3262669" y="2107281"/>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a:t>Kernel</a:t>
          </a:r>
        </a:p>
      </dsp:txBody>
      <dsp:txXfrm>
        <a:off x="3497373" y="2341985"/>
        <a:ext cx="1133253" cy="1133253"/>
      </dsp:txXfrm>
    </dsp:sp>
    <dsp:sp modelId="{73A09F6F-29EA-9A43-BD2B-EFD10EA661BE}">
      <dsp:nvSpPr>
        <dsp:cNvPr id="0" name=""/>
        <dsp:cNvSpPr/>
      </dsp:nvSpPr>
      <dsp:spPr>
        <a:xfrm rot="16200000">
          <a:off x="3821891" y="1847426"/>
          <a:ext cx="484217" cy="35492"/>
        </a:xfrm>
        <a:custGeom>
          <a:avLst/>
          <a:gdLst/>
          <a:ahLst/>
          <a:cxnLst/>
          <a:rect l="0" t="0" r="0" b="0"/>
          <a:pathLst>
            <a:path>
              <a:moveTo>
                <a:pt x="0" y="17746"/>
              </a:moveTo>
              <a:lnTo>
                <a:pt x="484217" y="177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1894" y="1853067"/>
        <a:ext cx="24210" cy="24210"/>
      </dsp:txXfrm>
    </dsp:sp>
    <dsp:sp modelId="{75DCB664-B71F-6944-A0CE-B14345FF3ABC}">
      <dsp:nvSpPr>
        <dsp:cNvPr id="0" name=""/>
        <dsp:cNvSpPr/>
      </dsp:nvSpPr>
      <dsp:spPr>
        <a:xfrm>
          <a:off x="3262669" y="20402"/>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Memory</a:t>
          </a:r>
        </a:p>
      </dsp:txBody>
      <dsp:txXfrm>
        <a:off x="3497373" y="255106"/>
        <a:ext cx="1133253" cy="1133253"/>
      </dsp:txXfrm>
    </dsp:sp>
    <dsp:sp modelId="{27CB7054-DBF8-4B40-980C-F38C377408D7}">
      <dsp:nvSpPr>
        <dsp:cNvPr id="0" name=""/>
        <dsp:cNvSpPr/>
      </dsp:nvSpPr>
      <dsp:spPr>
        <a:xfrm rot="20520000">
          <a:off x="4814261" y="2568426"/>
          <a:ext cx="484217" cy="35492"/>
        </a:xfrm>
        <a:custGeom>
          <a:avLst/>
          <a:gdLst/>
          <a:ahLst/>
          <a:cxnLst/>
          <a:rect l="0" t="0" r="0" b="0"/>
          <a:pathLst>
            <a:path>
              <a:moveTo>
                <a:pt x="0" y="17746"/>
              </a:moveTo>
              <a:lnTo>
                <a:pt x="484217" y="177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4264" y="2574066"/>
        <a:ext cx="24210" cy="24210"/>
      </dsp:txXfrm>
    </dsp:sp>
    <dsp:sp modelId="{DB93556C-FF35-0540-B1F2-7976C7AC1276}">
      <dsp:nvSpPr>
        <dsp:cNvPr id="0" name=""/>
        <dsp:cNvSpPr/>
      </dsp:nvSpPr>
      <dsp:spPr>
        <a:xfrm>
          <a:off x="5247409" y="1462400"/>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Processes</a:t>
          </a:r>
        </a:p>
      </dsp:txBody>
      <dsp:txXfrm>
        <a:off x="5482113" y="1697104"/>
        <a:ext cx="1133253" cy="1133253"/>
      </dsp:txXfrm>
    </dsp:sp>
    <dsp:sp modelId="{8D89A813-39E1-0A4E-BA2B-A50315D84485}">
      <dsp:nvSpPr>
        <dsp:cNvPr id="0" name=""/>
        <dsp:cNvSpPr/>
      </dsp:nvSpPr>
      <dsp:spPr>
        <a:xfrm rot="3240000">
          <a:off x="4435209" y="3735027"/>
          <a:ext cx="484217" cy="35492"/>
        </a:xfrm>
        <a:custGeom>
          <a:avLst/>
          <a:gdLst/>
          <a:ahLst/>
          <a:cxnLst/>
          <a:rect l="0" t="0" r="0" b="0"/>
          <a:pathLst>
            <a:path>
              <a:moveTo>
                <a:pt x="0" y="17746"/>
              </a:moveTo>
              <a:lnTo>
                <a:pt x="484217" y="177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65213" y="3740667"/>
        <a:ext cx="24210" cy="24210"/>
      </dsp:txXfrm>
    </dsp:sp>
    <dsp:sp modelId="{F0022751-20AD-4249-A2F1-B994AC991C6A}">
      <dsp:nvSpPr>
        <dsp:cNvPr id="0" name=""/>
        <dsp:cNvSpPr/>
      </dsp:nvSpPr>
      <dsp:spPr>
        <a:xfrm>
          <a:off x="4489306" y="3795603"/>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Devices</a:t>
          </a:r>
        </a:p>
      </dsp:txBody>
      <dsp:txXfrm>
        <a:off x="4724010" y="4030307"/>
        <a:ext cx="1133253" cy="1133253"/>
      </dsp:txXfrm>
    </dsp:sp>
    <dsp:sp modelId="{504782CA-FDF6-5F46-A962-83D41C5711E5}">
      <dsp:nvSpPr>
        <dsp:cNvPr id="0" name=""/>
        <dsp:cNvSpPr/>
      </dsp:nvSpPr>
      <dsp:spPr>
        <a:xfrm rot="7560000">
          <a:off x="3208572" y="3735027"/>
          <a:ext cx="484217" cy="35492"/>
        </a:xfrm>
        <a:custGeom>
          <a:avLst/>
          <a:gdLst/>
          <a:ahLst/>
          <a:cxnLst/>
          <a:rect l="0" t="0" r="0" b="0"/>
          <a:pathLst>
            <a:path>
              <a:moveTo>
                <a:pt x="0" y="17746"/>
              </a:moveTo>
              <a:lnTo>
                <a:pt x="484217" y="177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438575" y="3740667"/>
        <a:ext cx="24210" cy="24210"/>
      </dsp:txXfrm>
    </dsp:sp>
    <dsp:sp modelId="{75F7C83E-736C-7243-AD1F-3C861929CBB3}">
      <dsp:nvSpPr>
        <dsp:cNvPr id="0" name=""/>
        <dsp:cNvSpPr/>
      </dsp:nvSpPr>
      <dsp:spPr>
        <a:xfrm>
          <a:off x="2036031" y="3795603"/>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Resource allocation</a:t>
          </a:r>
        </a:p>
      </dsp:txBody>
      <dsp:txXfrm>
        <a:off x="2270735" y="4030307"/>
        <a:ext cx="1133253" cy="1133253"/>
      </dsp:txXfrm>
    </dsp:sp>
    <dsp:sp modelId="{6E64E2A3-0214-8F49-BDE9-D459935DF70C}">
      <dsp:nvSpPr>
        <dsp:cNvPr id="0" name=""/>
        <dsp:cNvSpPr/>
      </dsp:nvSpPr>
      <dsp:spPr>
        <a:xfrm rot="11880000">
          <a:off x="2829520" y="2568426"/>
          <a:ext cx="484217" cy="35492"/>
        </a:xfrm>
        <a:custGeom>
          <a:avLst/>
          <a:gdLst/>
          <a:ahLst/>
          <a:cxnLst/>
          <a:rect l="0" t="0" r="0" b="0"/>
          <a:pathLst>
            <a:path>
              <a:moveTo>
                <a:pt x="0" y="17746"/>
              </a:moveTo>
              <a:lnTo>
                <a:pt x="484217" y="177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59524" y="2574066"/>
        <a:ext cx="24210" cy="24210"/>
      </dsp:txXfrm>
    </dsp:sp>
    <dsp:sp modelId="{D9164AD1-9CE4-DE4F-A92D-4B184757A209}">
      <dsp:nvSpPr>
        <dsp:cNvPr id="0" name=""/>
        <dsp:cNvSpPr/>
      </dsp:nvSpPr>
      <dsp:spPr>
        <a:xfrm>
          <a:off x="1277928" y="1462400"/>
          <a:ext cx="1602661" cy="16026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File system access</a:t>
          </a:r>
        </a:p>
      </dsp:txBody>
      <dsp:txXfrm>
        <a:off x="1512632" y="1697104"/>
        <a:ext cx="1133253" cy="11332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9D436-AB09-2840-B9E5-63CB532B16BC}">
      <dsp:nvSpPr>
        <dsp:cNvPr id="0" name=""/>
        <dsp:cNvSpPr/>
      </dsp:nvSpPr>
      <dsp:spPr>
        <a:xfrm>
          <a:off x="682445" y="773"/>
          <a:ext cx="2828215" cy="1696929"/>
        </a:xfrm>
        <a:prstGeom prst="rect">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a:t>Computer program</a:t>
          </a:r>
          <a:endParaRPr lang="en-US" sz="2600" kern="1200"/>
        </a:p>
      </dsp:txBody>
      <dsp:txXfrm>
        <a:off x="682445" y="773"/>
        <a:ext cx="2828215" cy="1696929"/>
      </dsp:txXfrm>
    </dsp:sp>
    <dsp:sp modelId="{3E2D7703-5377-9440-9C0B-7FE5D724853C}">
      <dsp:nvSpPr>
        <dsp:cNvPr id="0" name=""/>
        <dsp:cNvSpPr/>
      </dsp:nvSpPr>
      <dsp:spPr>
        <a:xfrm>
          <a:off x="3793482" y="773"/>
          <a:ext cx="2828215" cy="1696929"/>
        </a:xfrm>
        <a:prstGeom prst="rect">
          <a:avLst/>
        </a:prstGeom>
        <a:solidFill>
          <a:schemeClr val="accent6">
            <a:shade val="50000"/>
            <a:hueOff val="47363"/>
            <a:satOff val="-16042"/>
            <a:lumOff val="184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a:t>Runs background program process</a:t>
          </a:r>
          <a:endParaRPr lang="en-US" sz="2600" kern="1200"/>
        </a:p>
      </dsp:txBody>
      <dsp:txXfrm>
        <a:off x="3793482" y="773"/>
        <a:ext cx="2828215" cy="1696929"/>
      </dsp:txXfrm>
    </dsp:sp>
    <dsp:sp modelId="{B81463CC-AED8-9F4C-81E5-B1FA276D49D2}">
      <dsp:nvSpPr>
        <dsp:cNvPr id="0" name=""/>
        <dsp:cNvSpPr/>
      </dsp:nvSpPr>
      <dsp:spPr>
        <a:xfrm>
          <a:off x="682445" y="1980524"/>
          <a:ext cx="2828215" cy="1696929"/>
        </a:xfrm>
        <a:prstGeom prst="rect">
          <a:avLst/>
        </a:prstGeom>
        <a:solidFill>
          <a:schemeClr val="accent6">
            <a:shade val="50000"/>
            <a:hueOff val="94725"/>
            <a:satOff val="-32085"/>
            <a:lumOff val="369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a:t>Not under control of an interactive user</a:t>
          </a:r>
          <a:endParaRPr lang="en-US" sz="2600" kern="1200"/>
        </a:p>
      </dsp:txBody>
      <dsp:txXfrm>
        <a:off x="682445" y="1980524"/>
        <a:ext cx="2828215" cy="1696929"/>
      </dsp:txXfrm>
    </dsp:sp>
    <dsp:sp modelId="{5CD95EA5-BC56-4D48-B672-F11D298C7B7F}">
      <dsp:nvSpPr>
        <dsp:cNvPr id="0" name=""/>
        <dsp:cNvSpPr/>
      </dsp:nvSpPr>
      <dsp:spPr>
        <a:xfrm>
          <a:off x="3793482" y="1980524"/>
          <a:ext cx="2828215" cy="1696929"/>
        </a:xfrm>
        <a:prstGeom prst="rect">
          <a:avLst/>
        </a:prstGeom>
        <a:solidFill>
          <a:schemeClr val="accent6">
            <a:shade val="50000"/>
            <a:hueOff val="142088"/>
            <a:satOff val="-48127"/>
            <a:lumOff val="55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a:t>Process names traditionally end with </a:t>
          </a:r>
          <a:r>
            <a:rPr lang="en-US" sz="2600" kern="1200" baseline="0">
              <a:latin typeface="Consolas" panose="020B0609020204030204" pitchFamily="49" charset="0"/>
              <a:cs typeface="Consolas" panose="020B0609020204030204" pitchFamily="49" charset="0"/>
            </a:rPr>
            <a:t>d</a:t>
          </a:r>
          <a:endParaRPr lang="en-US" sz="2600" kern="1200">
            <a:latin typeface="Consolas" panose="020B0609020204030204" pitchFamily="49" charset="0"/>
            <a:cs typeface="Consolas" panose="020B0609020204030204" pitchFamily="49" charset="0"/>
          </a:endParaRPr>
        </a:p>
      </dsp:txBody>
      <dsp:txXfrm>
        <a:off x="3793482" y="1980524"/>
        <a:ext cx="2828215" cy="1696929"/>
      </dsp:txXfrm>
    </dsp:sp>
    <dsp:sp modelId="{D79866E5-97BD-9F4D-9FE7-CD29A886582A}">
      <dsp:nvSpPr>
        <dsp:cNvPr id="0" name=""/>
        <dsp:cNvSpPr/>
      </dsp:nvSpPr>
      <dsp:spPr>
        <a:xfrm>
          <a:off x="682445" y="3960275"/>
          <a:ext cx="2828215" cy="1696929"/>
        </a:xfrm>
        <a:prstGeom prst="rect">
          <a:avLst/>
        </a:prstGeom>
        <a:solidFill>
          <a:schemeClr val="accent6">
            <a:shade val="50000"/>
            <a:hueOff val="94725"/>
            <a:satOff val="-32085"/>
            <a:lumOff val="369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Examples:</a:t>
          </a:r>
          <a:endParaRPr lang="en-US" sz="2600" kern="1200"/>
        </a:p>
        <a:p>
          <a:pPr marL="228600" lvl="1" indent="-228600" algn="l" defTabSz="889000">
            <a:lnSpc>
              <a:spcPct val="90000"/>
            </a:lnSpc>
            <a:spcBef>
              <a:spcPct val="0"/>
            </a:spcBef>
            <a:spcAft>
              <a:spcPct val="15000"/>
            </a:spcAft>
            <a:buChar char="•"/>
          </a:pPr>
          <a:r>
            <a:rPr lang="en-US" sz="2000" b="1" kern="1200" baseline="0" dirty="0" err="1">
              <a:latin typeface="Consolas" panose="020B0609020204030204" pitchFamily="49" charset="0"/>
              <a:cs typeface="Consolas" panose="020B0609020204030204" pitchFamily="49" charset="0"/>
            </a:rPr>
            <a:t>syslogd</a:t>
          </a:r>
          <a:endParaRPr lang="en-US" sz="2000" b="1" kern="1200" dirty="0">
            <a:latin typeface="Consolas" panose="020B0609020204030204" pitchFamily="49" charset="0"/>
            <a:cs typeface="Consolas" panose="020B0609020204030204" pitchFamily="49" charset="0"/>
          </a:endParaRPr>
        </a:p>
        <a:p>
          <a:pPr marL="228600" lvl="1" indent="-228600" algn="l" defTabSz="889000">
            <a:lnSpc>
              <a:spcPct val="90000"/>
            </a:lnSpc>
            <a:spcBef>
              <a:spcPct val="0"/>
            </a:spcBef>
            <a:spcAft>
              <a:spcPct val="15000"/>
            </a:spcAft>
            <a:buChar char="•"/>
          </a:pPr>
          <a:r>
            <a:rPr lang="en-US" sz="2000" b="1" kern="1200" baseline="0" dirty="0" err="1">
              <a:latin typeface="Consolas" panose="020B0609020204030204" pitchFamily="49" charset="0"/>
              <a:cs typeface="Consolas" panose="020B0609020204030204" pitchFamily="49" charset="0"/>
            </a:rPr>
            <a:t>sshd</a:t>
          </a:r>
          <a:endParaRPr lang="en-US" sz="2000" b="1" kern="1200" dirty="0">
            <a:latin typeface="Consolas" panose="020B0609020204030204" pitchFamily="49" charset="0"/>
            <a:cs typeface="Consolas" panose="020B0609020204030204" pitchFamily="49" charset="0"/>
          </a:endParaRPr>
        </a:p>
      </dsp:txBody>
      <dsp:txXfrm>
        <a:off x="682445" y="3960275"/>
        <a:ext cx="2828215" cy="1696929"/>
      </dsp:txXfrm>
    </dsp:sp>
    <dsp:sp modelId="{7D9E4055-CECD-0A4E-9207-1E6EED621A8B}">
      <dsp:nvSpPr>
        <dsp:cNvPr id="0" name=""/>
        <dsp:cNvSpPr/>
      </dsp:nvSpPr>
      <dsp:spPr>
        <a:xfrm>
          <a:off x="3793482" y="3960275"/>
          <a:ext cx="2828215" cy="1696929"/>
        </a:xfrm>
        <a:prstGeom prst="rect">
          <a:avLst/>
        </a:prstGeom>
        <a:solidFill>
          <a:schemeClr val="accent6">
            <a:shade val="50000"/>
            <a:hueOff val="47363"/>
            <a:satOff val="-16042"/>
            <a:lumOff val="184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a:t>Daemons are sometimes referred to as services</a:t>
          </a:r>
          <a:endParaRPr lang="en-US" sz="2600" kern="1200"/>
        </a:p>
      </dsp:txBody>
      <dsp:txXfrm>
        <a:off x="3793482" y="3960275"/>
        <a:ext cx="2828215" cy="1696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206AD-1CD1-C340-A1C5-E22D04F1D20F}">
      <dsp:nvSpPr>
        <dsp:cNvPr id="0" name=""/>
        <dsp:cNvSpPr/>
      </dsp:nvSpPr>
      <dsp:spPr>
        <a:xfrm>
          <a:off x="4881731" y="0"/>
          <a:ext cx="2929038" cy="153780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8CF8FD-7D0F-CF48-BAF1-AFB3E7B8C9D3}">
      <dsp:nvSpPr>
        <dsp:cNvPr id="0" name=""/>
        <dsp:cNvSpPr/>
      </dsp:nvSpPr>
      <dsp:spPr>
        <a:xfrm>
          <a:off x="0" y="0"/>
          <a:ext cx="4881731" cy="1537800"/>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Software designed to help a user by grouping sets of tasks, functionalities, or activities</a:t>
          </a:r>
          <a:endParaRPr lang="en-US" sz="2900" kern="1200"/>
        </a:p>
      </dsp:txBody>
      <dsp:txXfrm>
        <a:off x="75069" y="75069"/>
        <a:ext cx="4731593" cy="1387662"/>
      </dsp:txXfrm>
    </dsp:sp>
    <dsp:sp modelId="{BF651ABB-40DB-8140-9519-CB6697A70989}">
      <dsp:nvSpPr>
        <dsp:cNvPr id="0" name=""/>
        <dsp:cNvSpPr/>
      </dsp:nvSpPr>
      <dsp:spPr>
        <a:xfrm>
          <a:off x="3124308" y="1691580"/>
          <a:ext cx="4686462" cy="153780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a:t>Word processor</a:t>
          </a:r>
          <a:endParaRPr lang="en-US" sz="1800" kern="1200"/>
        </a:p>
        <a:p>
          <a:pPr marL="171450" lvl="1" indent="-171450" algn="l" defTabSz="800100">
            <a:lnSpc>
              <a:spcPct val="90000"/>
            </a:lnSpc>
            <a:spcBef>
              <a:spcPct val="0"/>
            </a:spcBef>
            <a:spcAft>
              <a:spcPct val="15000"/>
            </a:spcAft>
            <a:buChar char="•"/>
          </a:pPr>
          <a:r>
            <a:rPr lang="en-US" sz="1800" kern="1200" baseline="0"/>
            <a:t>Web browser</a:t>
          </a:r>
          <a:endParaRPr lang="en-US" sz="1800" kern="1200"/>
        </a:p>
        <a:p>
          <a:pPr marL="171450" lvl="1" indent="-171450" algn="l" defTabSz="800100">
            <a:lnSpc>
              <a:spcPct val="90000"/>
            </a:lnSpc>
            <a:spcBef>
              <a:spcPct val="0"/>
            </a:spcBef>
            <a:spcAft>
              <a:spcPct val="15000"/>
            </a:spcAft>
            <a:buChar char="•"/>
          </a:pPr>
          <a:r>
            <a:rPr lang="en-US" sz="1800" kern="1200" baseline="0"/>
            <a:t>Email client</a:t>
          </a:r>
          <a:endParaRPr lang="en-US" sz="1800" kern="1200"/>
        </a:p>
        <a:p>
          <a:pPr marL="171450" lvl="1" indent="-171450" algn="l" defTabSz="800100">
            <a:lnSpc>
              <a:spcPct val="90000"/>
            </a:lnSpc>
            <a:spcBef>
              <a:spcPct val="0"/>
            </a:spcBef>
            <a:spcAft>
              <a:spcPct val="15000"/>
            </a:spcAft>
            <a:buChar char="•"/>
          </a:pPr>
          <a:r>
            <a:rPr lang="en-US" sz="1800" kern="1200" baseline="0"/>
            <a:t>Media player</a:t>
          </a:r>
          <a:endParaRPr lang="en-US" sz="1800" kern="1200"/>
        </a:p>
      </dsp:txBody>
      <dsp:txXfrm>
        <a:off x="3124308" y="1883805"/>
        <a:ext cx="4109787" cy="1153350"/>
      </dsp:txXfrm>
    </dsp:sp>
    <dsp:sp modelId="{555925C7-DDA7-C943-8421-1E162F3EEA49}">
      <dsp:nvSpPr>
        <dsp:cNvPr id="0" name=""/>
        <dsp:cNvSpPr/>
      </dsp:nvSpPr>
      <dsp:spPr>
        <a:xfrm>
          <a:off x="0" y="1691580"/>
          <a:ext cx="3124308" cy="1537800"/>
        </a:xfrm>
        <a:prstGeom prst="roundRect">
          <a:avLst/>
        </a:prstGeom>
        <a:solidFill>
          <a:schemeClr val="accent1">
            <a:shade val="80000"/>
            <a:hueOff val="307389"/>
            <a:satOff val="-18293"/>
            <a:lumOff val="177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Examples:</a:t>
          </a:r>
          <a:endParaRPr lang="en-US" sz="2900" kern="1200"/>
        </a:p>
      </dsp:txBody>
      <dsp:txXfrm>
        <a:off x="75069" y="1766649"/>
        <a:ext cx="2974170" cy="1387662"/>
      </dsp:txXfrm>
    </dsp:sp>
    <dsp:sp modelId="{CBF70673-6109-D640-BC15-3793E9A52C62}">
      <dsp:nvSpPr>
        <dsp:cNvPr id="0" name=""/>
        <dsp:cNvSpPr/>
      </dsp:nvSpPr>
      <dsp:spPr>
        <a:xfrm>
          <a:off x="4881731" y="3383160"/>
          <a:ext cx="2929038" cy="153780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7A11C-FAD4-2348-9291-0748C409ED09}">
      <dsp:nvSpPr>
        <dsp:cNvPr id="0" name=""/>
        <dsp:cNvSpPr/>
      </dsp:nvSpPr>
      <dsp:spPr>
        <a:xfrm>
          <a:off x="0" y="3383160"/>
          <a:ext cx="4881731" cy="1537800"/>
        </a:xfrm>
        <a:prstGeom prst="roundRect">
          <a:avLst/>
        </a:prstGeom>
        <a:solidFill>
          <a:schemeClr val="accent1">
            <a:shade val="80000"/>
            <a:hueOff val="614778"/>
            <a:satOff val="-36587"/>
            <a:lumOff val="35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dirty="0"/>
            <a:t>Often referred to as apps</a:t>
          </a:r>
          <a:endParaRPr lang="en-US" sz="2900" kern="1200" dirty="0"/>
        </a:p>
      </dsp:txBody>
      <dsp:txXfrm>
        <a:off x="75069" y="3458229"/>
        <a:ext cx="4731593" cy="13876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2556E-268B-CE43-B3B1-ACE698B64D8B}">
      <dsp:nvSpPr>
        <dsp:cNvPr id="0" name=""/>
        <dsp:cNvSpPr/>
      </dsp:nvSpPr>
      <dsp:spPr>
        <a:xfrm>
          <a:off x="0" y="3875143"/>
          <a:ext cx="8428608" cy="127190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a:t>Common filename extensions:</a:t>
          </a:r>
          <a:endParaRPr lang="en-US" sz="2400" kern="1200"/>
        </a:p>
      </dsp:txBody>
      <dsp:txXfrm>
        <a:off x="0" y="3875143"/>
        <a:ext cx="8428608" cy="686830"/>
      </dsp:txXfrm>
    </dsp:sp>
    <dsp:sp modelId="{314888F7-BE06-5E44-9E17-B19AF0CDE452}">
      <dsp:nvSpPr>
        <dsp:cNvPr id="0" name=""/>
        <dsp:cNvSpPr/>
      </dsp:nvSpPr>
      <dsp:spPr>
        <a:xfrm>
          <a:off x="1028" y="4536535"/>
          <a:ext cx="1685310" cy="58507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1" kern="1200" baseline="0" dirty="0">
              <a:latin typeface="Consolas" panose="020B0609020204030204" pitchFamily="49" charset="0"/>
            </a:rPr>
            <a:t>.</a:t>
          </a:r>
          <a:r>
            <a:rPr lang="en-US" sz="3400" b="1" kern="1200" baseline="0" dirty="0" err="1">
              <a:latin typeface="Consolas" panose="020B0609020204030204" pitchFamily="49" charset="0"/>
            </a:rPr>
            <a:t>cnf</a:t>
          </a:r>
          <a:endParaRPr lang="en-US" sz="3400" b="1" kern="1200" dirty="0">
            <a:latin typeface="Consolas" panose="020B0609020204030204" pitchFamily="49" charset="0"/>
            <a:cs typeface="Consolas" panose="020B0609020204030204" pitchFamily="49" charset="0"/>
          </a:endParaRPr>
        </a:p>
      </dsp:txBody>
      <dsp:txXfrm>
        <a:off x="1028" y="4536535"/>
        <a:ext cx="1685310" cy="585077"/>
      </dsp:txXfrm>
    </dsp:sp>
    <dsp:sp modelId="{4574D002-6E78-344C-A7D0-E8ED51FC329A}">
      <dsp:nvSpPr>
        <dsp:cNvPr id="0" name=""/>
        <dsp:cNvSpPr/>
      </dsp:nvSpPr>
      <dsp:spPr>
        <a:xfrm>
          <a:off x="1686338" y="4536535"/>
          <a:ext cx="1685310" cy="585077"/>
        </a:xfrm>
        <a:prstGeom prst="rect">
          <a:avLst/>
        </a:prstGeom>
        <a:solidFill>
          <a:schemeClr val="accent3">
            <a:tint val="40000"/>
            <a:alpha val="90000"/>
            <a:hueOff val="2216973"/>
            <a:satOff val="-10585"/>
            <a:lumOff val="-1419"/>
            <a:alphaOff val="0"/>
          </a:schemeClr>
        </a:solidFill>
        <a:ln w="25400" cap="flat" cmpd="sng" algn="ctr">
          <a:solidFill>
            <a:schemeClr val="accent3">
              <a:tint val="40000"/>
              <a:alpha val="90000"/>
              <a:hueOff val="2216973"/>
              <a:satOff val="-10585"/>
              <a:lumOff val="-14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1" kern="1200" baseline="0">
              <a:latin typeface="Consolas" panose="020B0609020204030204" pitchFamily="49" charset="0"/>
              <a:cs typeface="Consolas" panose="020B0609020204030204" pitchFamily="49" charset="0"/>
            </a:rPr>
            <a:t>.conf</a:t>
          </a:r>
          <a:endParaRPr lang="en-US" sz="3400" b="1" kern="1200">
            <a:latin typeface="Consolas" panose="020B0609020204030204" pitchFamily="49" charset="0"/>
            <a:cs typeface="Consolas" panose="020B0609020204030204" pitchFamily="49" charset="0"/>
          </a:endParaRPr>
        </a:p>
      </dsp:txBody>
      <dsp:txXfrm>
        <a:off x="1686338" y="4536535"/>
        <a:ext cx="1685310" cy="585077"/>
      </dsp:txXfrm>
    </dsp:sp>
    <dsp:sp modelId="{3A1D187C-FC75-6742-B8FD-BD3D9EA676F6}">
      <dsp:nvSpPr>
        <dsp:cNvPr id="0" name=""/>
        <dsp:cNvSpPr/>
      </dsp:nvSpPr>
      <dsp:spPr>
        <a:xfrm>
          <a:off x="3371648" y="4536535"/>
          <a:ext cx="1685310" cy="585077"/>
        </a:xfrm>
        <a:prstGeom prst="rect">
          <a:avLst/>
        </a:prstGeom>
        <a:solidFill>
          <a:schemeClr val="accent3">
            <a:tint val="40000"/>
            <a:alpha val="90000"/>
            <a:hueOff val="4433947"/>
            <a:satOff val="-21171"/>
            <a:lumOff val="-2839"/>
            <a:alphaOff val="0"/>
          </a:schemeClr>
        </a:solidFill>
        <a:ln w="25400" cap="flat" cmpd="sng" algn="ctr">
          <a:solidFill>
            <a:schemeClr val="accent3">
              <a:tint val="40000"/>
              <a:alpha val="90000"/>
              <a:hueOff val="4433947"/>
              <a:satOff val="-21171"/>
              <a:lumOff val="-28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1" kern="1200" baseline="0">
              <a:latin typeface="Consolas" panose="020B0609020204030204" pitchFamily="49" charset="0"/>
              <a:cs typeface="Consolas" panose="020B0609020204030204" pitchFamily="49" charset="0"/>
            </a:rPr>
            <a:t>.cfg</a:t>
          </a:r>
          <a:endParaRPr lang="en-US" sz="3400" b="1" kern="1200">
            <a:latin typeface="Consolas" panose="020B0609020204030204" pitchFamily="49" charset="0"/>
            <a:cs typeface="Consolas" panose="020B0609020204030204" pitchFamily="49" charset="0"/>
          </a:endParaRPr>
        </a:p>
      </dsp:txBody>
      <dsp:txXfrm>
        <a:off x="3371648" y="4536535"/>
        <a:ext cx="1685310" cy="585077"/>
      </dsp:txXfrm>
    </dsp:sp>
    <dsp:sp modelId="{E93BF29B-3C50-C743-8880-D3EFFCA169A9}">
      <dsp:nvSpPr>
        <dsp:cNvPr id="0" name=""/>
        <dsp:cNvSpPr/>
      </dsp:nvSpPr>
      <dsp:spPr>
        <a:xfrm>
          <a:off x="5056959" y="4536535"/>
          <a:ext cx="1685310" cy="585077"/>
        </a:xfrm>
        <a:prstGeom prst="rect">
          <a:avLst/>
        </a:prstGeom>
        <a:solidFill>
          <a:schemeClr val="accent3">
            <a:tint val="40000"/>
            <a:alpha val="90000"/>
            <a:hueOff val="6650920"/>
            <a:satOff val="-31756"/>
            <a:lumOff val="-4258"/>
            <a:alphaOff val="0"/>
          </a:schemeClr>
        </a:solidFill>
        <a:ln w="25400" cap="flat" cmpd="sng" algn="ctr">
          <a:solidFill>
            <a:schemeClr val="accent3">
              <a:tint val="40000"/>
              <a:alpha val="90000"/>
              <a:hueOff val="6650920"/>
              <a:satOff val="-31756"/>
              <a:lumOff val="-42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1" kern="1200" baseline="0">
              <a:latin typeface="Consolas" panose="020B0609020204030204" pitchFamily="49" charset="0"/>
              <a:cs typeface="Consolas" panose="020B0609020204030204" pitchFamily="49" charset="0"/>
            </a:rPr>
            <a:t>.cf </a:t>
          </a:r>
          <a:endParaRPr lang="en-US" sz="3400" b="1" kern="1200">
            <a:latin typeface="Consolas" panose="020B0609020204030204" pitchFamily="49" charset="0"/>
            <a:cs typeface="Consolas" panose="020B0609020204030204" pitchFamily="49" charset="0"/>
          </a:endParaRPr>
        </a:p>
      </dsp:txBody>
      <dsp:txXfrm>
        <a:off x="5056959" y="4536535"/>
        <a:ext cx="1685310" cy="585077"/>
      </dsp:txXfrm>
    </dsp:sp>
    <dsp:sp modelId="{EC97C717-2234-194D-B65A-BF07CF95364F}">
      <dsp:nvSpPr>
        <dsp:cNvPr id="0" name=""/>
        <dsp:cNvSpPr/>
      </dsp:nvSpPr>
      <dsp:spPr>
        <a:xfrm>
          <a:off x="6742269" y="4536535"/>
          <a:ext cx="1685310" cy="585077"/>
        </a:xfrm>
        <a:prstGeom prst="rect">
          <a:avLst/>
        </a:prstGeom>
        <a:solidFill>
          <a:schemeClr val="accent3">
            <a:tint val="40000"/>
            <a:alpha val="90000"/>
            <a:hueOff val="8867893"/>
            <a:satOff val="-42342"/>
            <a:lumOff val="-5677"/>
            <a:alphaOff val="0"/>
          </a:schemeClr>
        </a:solidFill>
        <a:ln w="25400" cap="flat" cmpd="sng" algn="ctr">
          <a:solidFill>
            <a:schemeClr val="accent3">
              <a:tint val="40000"/>
              <a:alpha val="90000"/>
              <a:hueOff val="8867893"/>
              <a:satOff val="-42342"/>
              <a:lumOff val="-56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43180" rIns="241808" bIns="43180" numCol="1" spcCol="1270" anchor="ctr" anchorCtr="0">
          <a:noAutofit/>
        </a:bodyPr>
        <a:lstStyle/>
        <a:p>
          <a:pPr marL="0" lvl="0" indent="0" algn="ctr" defTabSz="1511300">
            <a:lnSpc>
              <a:spcPct val="90000"/>
            </a:lnSpc>
            <a:spcBef>
              <a:spcPct val="0"/>
            </a:spcBef>
            <a:spcAft>
              <a:spcPct val="35000"/>
            </a:spcAft>
            <a:buNone/>
          </a:pPr>
          <a:r>
            <a:rPr lang="en-US" sz="3400" b="1" kern="1200" baseline="0" dirty="0">
              <a:latin typeface="Consolas" panose="020B0609020204030204" pitchFamily="49" charset="0"/>
              <a:cs typeface="Consolas" panose="020B0609020204030204" pitchFamily="49" charset="0"/>
            </a:rPr>
            <a:t>.</a:t>
          </a:r>
          <a:r>
            <a:rPr lang="en-US" sz="3400" b="1" kern="1200" baseline="0" dirty="0" err="1">
              <a:latin typeface="Consolas" panose="020B0609020204030204" pitchFamily="49" charset="0"/>
              <a:cs typeface="Consolas" panose="020B0609020204030204" pitchFamily="49" charset="0"/>
            </a:rPr>
            <a:t>ini</a:t>
          </a:r>
          <a:r>
            <a:rPr lang="en-US" sz="3400" b="1" kern="1200" baseline="0" dirty="0">
              <a:latin typeface="Consolas" panose="020B0609020204030204" pitchFamily="49" charset="0"/>
              <a:cs typeface="Consolas" panose="020B0609020204030204" pitchFamily="49" charset="0"/>
            </a:rPr>
            <a:t> </a:t>
          </a:r>
          <a:endParaRPr lang="en-US" sz="3400" b="1" kern="1200" dirty="0">
            <a:latin typeface="Consolas" panose="020B0609020204030204" pitchFamily="49" charset="0"/>
            <a:cs typeface="Consolas" panose="020B0609020204030204" pitchFamily="49" charset="0"/>
          </a:endParaRPr>
        </a:p>
      </dsp:txBody>
      <dsp:txXfrm>
        <a:off x="6742269" y="4536535"/>
        <a:ext cx="1685310" cy="585077"/>
      </dsp:txXfrm>
    </dsp:sp>
    <dsp:sp modelId="{FB76E721-43D0-874B-A285-9B2CCBE0CCD3}">
      <dsp:nvSpPr>
        <dsp:cNvPr id="0" name=""/>
        <dsp:cNvSpPr/>
      </dsp:nvSpPr>
      <dsp:spPr>
        <a:xfrm rot="10800000">
          <a:off x="0" y="1938026"/>
          <a:ext cx="8428608" cy="1956195"/>
        </a:xfrm>
        <a:prstGeom prst="upArrowCallout">
          <a:avLst/>
        </a:prstGeom>
        <a:solidFill>
          <a:schemeClr val="accent3">
            <a:hueOff val="4369411"/>
            <a:satOff val="-4116"/>
            <a:lumOff val="-133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a:t>Some config files run a set of commands at startup</a:t>
          </a:r>
          <a:endParaRPr lang="en-US" sz="2400" kern="1200"/>
        </a:p>
      </dsp:txBody>
      <dsp:txXfrm rot="10800000">
        <a:off x="0" y="1938026"/>
        <a:ext cx="8428608" cy="1271077"/>
      </dsp:txXfrm>
    </dsp:sp>
    <dsp:sp modelId="{DAD57673-1FED-F843-BE00-4286F1495829}">
      <dsp:nvSpPr>
        <dsp:cNvPr id="0" name=""/>
        <dsp:cNvSpPr/>
      </dsp:nvSpPr>
      <dsp:spPr>
        <a:xfrm rot="10800000">
          <a:off x="0" y="909"/>
          <a:ext cx="8428608" cy="1956195"/>
        </a:xfrm>
        <a:prstGeom prst="upArrowCallout">
          <a:avLst/>
        </a:prstGeom>
        <a:solidFill>
          <a:schemeClr val="accent3">
            <a:hueOff val="8738822"/>
            <a:satOff val="-8233"/>
            <a:lumOff val="-266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a:t>Configure parameters and initial settings for computer programs</a:t>
          </a:r>
          <a:endParaRPr lang="en-US" sz="2400" kern="1200"/>
        </a:p>
      </dsp:txBody>
      <dsp:txXfrm rot="10800000">
        <a:off x="0" y="909"/>
        <a:ext cx="8428608" cy="12710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84BD84E-0E36-4E97-9ADA-903D18C6B0CD}"/>
              </a:ext>
            </a:extLst>
          </p:cNvPr>
          <p:cNvSpPr>
            <a:spLocks noGrp="1" noChangeArrowheads="1"/>
          </p:cNvSpPr>
          <p:nvPr>
            <p:ph type="hdr" sz="quarter"/>
          </p:nvPr>
        </p:nvSpPr>
        <p:spPr bwMode="auto">
          <a:xfrm>
            <a:off x="0" y="2"/>
            <a:ext cx="3087688" cy="471489"/>
          </a:xfrm>
          <a:prstGeom prst="rect">
            <a:avLst/>
          </a:prstGeom>
          <a:noFill/>
          <a:ln w="9525">
            <a:noFill/>
            <a:miter lim="800000"/>
            <a:headEnd/>
            <a:tailEnd/>
          </a:ln>
          <a:effectLst/>
        </p:spPr>
        <p:txBody>
          <a:bodyPr vert="horz" wrap="square" lIns="93945" tIns="46973" rIns="93945" bIns="46973" numCol="1" anchor="t" anchorCtr="0" compatLnSpc="1">
            <a:prstTxWarp prst="textNoShape">
              <a:avLst/>
            </a:prstTxWarp>
          </a:bodyPr>
          <a:lstStyle>
            <a:lvl1pPr defTabSz="939800">
              <a:defRPr sz="1200">
                <a:latin typeface="Arial" charset="0"/>
              </a:defRPr>
            </a:lvl1pPr>
          </a:lstStyle>
          <a:p>
            <a:pPr>
              <a:defRPr/>
            </a:pPr>
            <a:endParaRPr lang="en-US"/>
          </a:p>
        </p:txBody>
      </p:sp>
      <p:sp>
        <p:nvSpPr>
          <p:cNvPr id="114691" name="Rectangle 3">
            <a:extLst>
              <a:ext uri="{FF2B5EF4-FFF2-40B4-BE49-F238E27FC236}">
                <a16:creationId xmlns:a16="http://schemas.microsoft.com/office/drawing/2014/main" id="{7C6F3227-5FE5-48F1-BFB8-5B5FE6718641}"/>
              </a:ext>
            </a:extLst>
          </p:cNvPr>
          <p:cNvSpPr>
            <a:spLocks noGrp="1" noChangeArrowheads="1"/>
          </p:cNvSpPr>
          <p:nvPr>
            <p:ph type="dt" sz="quarter" idx="1"/>
          </p:nvPr>
        </p:nvSpPr>
        <p:spPr bwMode="auto">
          <a:xfrm>
            <a:off x="4037015" y="2"/>
            <a:ext cx="3087687" cy="471489"/>
          </a:xfrm>
          <a:prstGeom prst="rect">
            <a:avLst/>
          </a:prstGeom>
          <a:noFill/>
          <a:ln w="9525">
            <a:noFill/>
            <a:miter lim="800000"/>
            <a:headEnd/>
            <a:tailEnd/>
          </a:ln>
          <a:effectLst/>
        </p:spPr>
        <p:txBody>
          <a:bodyPr vert="horz" wrap="square" lIns="93945" tIns="46973" rIns="93945" bIns="46973" numCol="1" anchor="t" anchorCtr="0" compatLnSpc="1">
            <a:prstTxWarp prst="textNoShape">
              <a:avLst/>
            </a:prstTxWarp>
          </a:bodyPr>
          <a:lstStyle>
            <a:lvl1pPr algn="r" defTabSz="939800">
              <a:defRPr sz="1200">
                <a:latin typeface="Arial" charset="0"/>
              </a:defRPr>
            </a:lvl1pPr>
          </a:lstStyle>
          <a:p>
            <a:pPr>
              <a:defRPr/>
            </a:pPr>
            <a:endParaRPr lang="en-US"/>
          </a:p>
        </p:txBody>
      </p:sp>
      <p:sp>
        <p:nvSpPr>
          <p:cNvPr id="114692" name="Rectangle 4">
            <a:extLst>
              <a:ext uri="{FF2B5EF4-FFF2-40B4-BE49-F238E27FC236}">
                <a16:creationId xmlns:a16="http://schemas.microsoft.com/office/drawing/2014/main" id="{4D839E5F-43A7-4C35-B5CD-67C99A471DFB}"/>
              </a:ext>
            </a:extLst>
          </p:cNvPr>
          <p:cNvSpPr>
            <a:spLocks noGrp="1" noChangeArrowheads="1"/>
          </p:cNvSpPr>
          <p:nvPr>
            <p:ph type="ftr" sz="quarter" idx="2"/>
          </p:nvPr>
        </p:nvSpPr>
        <p:spPr bwMode="auto">
          <a:xfrm>
            <a:off x="0" y="8939214"/>
            <a:ext cx="3087688" cy="471487"/>
          </a:xfrm>
          <a:prstGeom prst="rect">
            <a:avLst/>
          </a:prstGeom>
          <a:noFill/>
          <a:ln w="9525">
            <a:noFill/>
            <a:miter lim="800000"/>
            <a:headEnd/>
            <a:tailEnd/>
          </a:ln>
          <a:effectLst/>
        </p:spPr>
        <p:txBody>
          <a:bodyPr vert="horz" wrap="square" lIns="93945" tIns="46973" rIns="93945" bIns="46973" numCol="1" anchor="b" anchorCtr="0" compatLnSpc="1">
            <a:prstTxWarp prst="textNoShape">
              <a:avLst/>
            </a:prstTxWarp>
          </a:bodyPr>
          <a:lstStyle>
            <a:lvl1pPr defTabSz="939800">
              <a:defRPr sz="1200">
                <a:latin typeface="Arial" charset="0"/>
              </a:defRPr>
            </a:lvl1pPr>
          </a:lstStyle>
          <a:p>
            <a:pPr>
              <a:defRPr/>
            </a:pPr>
            <a:endParaRPr lang="en-US"/>
          </a:p>
        </p:txBody>
      </p:sp>
      <p:sp>
        <p:nvSpPr>
          <p:cNvPr id="114693" name="Rectangle 5">
            <a:extLst>
              <a:ext uri="{FF2B5EF4-FFF2-40B4-BE49-F238E27FC236}">
                <a16:creationId xmlns:a16="http://schemas.microsoft.com/office/drawing/2014/main" id="{2B4866F0-B856-4D7B-8622-FDC9A415CF56}"/>
              </a:ext>
            </a:extLst>
          </p:cNvPr>
          <p:cNvSpPr>
            <a:spLocks noGrp="1" noChangeArrowheads="1"/>
          </p:cNvSpPr>
          <p:nvPr>
            <p:ph type="sldNum" sz="quarter" idx="3"/>
          </p:nvPr>
        </p:nvSpPr>
        <p:spPr bwMode="auto">
          <a:xfrm>
            <a:off x="4037015" y="8939214"/>
            <a:ext cx="3087687" cy="471487"/>
          </a:xfrm>
          <a:prstGeom prst="rect">
            <a:avLst/>
          </a:prstGeom>
          <a:noFill/>
          <a:ln w="9525">
            <a:noFill/>
            <a:miter lim="800000"/>
            <a:headEnd/>
            <a:tailEnd/>
          </a:ln>
          <a:effectLst/>
        </p:spPr>
        <p:txBody>
          <a:bodyPr vert="horz" wrap="square" lIns="93945" tIns="46973" rIns="93945" bIns="46973" numCol="1" anchor="b" anchorCtr="0" compatLnSpc="1">
            <a:prstTxWarp prst="textNoShape">
              <a:avLst/>
            </a:prstTxWarp>
          </a:bodyPr>
          <a:lstStyle>
            <a:lvl1pPr algn="r" defTabSz="939800">
              <a:defRPr sz="1200"/>
            </a:lvl1pPr>
          </a:lstStyle>
          <a:p>
            <a:fld id="{31C9E3A3-815C-4ED0-8524-4CDC45CB289E}" type="slidenum">
              <a:rPr lang="en-US" altLang="en-US"/>
              <a:pPr/>
              <a:t>‹#›</a:t>
            </a:fld>
            <a:endParaRPr lang="en-US" altLang="en-US"/>
          </a:p>
        </p:txBody>
      </p:sp>
    </p:spTree>
    <p:extLst>
      <p:ext uri="{BB962C8B-B14F-4D97-AF65-F5344CB8AC3E}">
        <p14:creationId xmlns:p14="http://schemas.microsoft.com/office/powerpoint/2010/main" val="1445731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DC19932-675B-46E6-ABB2-96B456CCA296}"/>
              </a:ext>
            </a:extLst>
          </p:cNvPr>
          <p:cNvSpPr>
            <a:spLocks noGrp="1" noChangeArrowheads="1"/>
          </p:cNvSpPr>
          <p:nvPr>
            <p:ph type="hdr" sz="quarter"/>
          </p:nvPr>
        </p:nvSpPr>
        <p:spPr bwMode="auto">
          <a:xfrm>
            <a:off x="0" y="2"/>
            <a:ext cx="3087688" cy="471489"/>
          </a:xfrm>
          <a:prstGeom prst="rect">
            <a:avLst/>
          </a:prstGeom>
          <a:noFill/>
          <a:ln w="9525">
            <a:noFill/>
            <a:miter lim="800000"/>
            <a:headEnd/>
            <a:tailEnd/>
          </a:ln>
          <a:effectLst/>
        </p:spPr>
        <p:txBody>
          <a:bodyPr vert="horz" wrap="square" lIns="93945" tIns="46973" rIns="93945" bIns="46973" numCol="1" anchor="t" anchorCtr="0" compatLnSpc="1">
            <a:prstTxWarp prst="textNoShape">
              <a:avLst/>
            </a:prstTxWarp>
          </a:bodyPr>
          <a:lstStyle>
            <a:lvl1pPr defTabSz="939800">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441642DC-9E18-45C8-8333-221EE1512A02}"/>
              </a:ext>
            </a:extLst>
          </p:cNvPr>
          <p:cNvSpPr>
            <a:spLocks noGrp="1" noChangeArrowheads="1"/>
          </p:cNvSpPr>
          <p:nvPr>
            <p:ph type="dt" idx="1"/>
          </p:nvPr>
        </p:nvSpPr>
        <p:spPr bwMode="auto">
          <a:xfrm>
            <a:off x="4035425" y="2"/>
            <a:ext cx="3087688" cy="471489"/>
          </a:xfrm>
          <a:prstGeom prst="rect">
            <a:avLst/>
          </a:prstGeom>
          <a:noFill/>
          <a:ln w="9525">
            <a:noFill/>
            <a:miter lim="800000"/>
            <a:headEnd/>
            <a:tailEnd/>
          </a:ln>
          <a:effectLst/>
        </p:spPr>
        <p:txBody>
          <a:bodyPr vert="horz" wrap="square" lIns="93945" tIns="46973" rIns="93945" bIns="46973" numCol="1" anchor="t" anchorCtr="0" compatLnSpc="1">
            <a:prstTxWarp prst="textNoShape">
              <a:avLst/>
            </a:prstTxWarp>
          </a:bodyPr>
          <a:lstStyle>
            <a:lvl1pPr algn="r" defTabSz="939800">
              <a:defRPr sz="1200">
                <a:latin typeface="Arial" charset="0"/>
              </a:defRPr>
            </a:lvl1pPr>
          </a:lstStyle>
          <a:p>
            <a:pPr>
              <a:defRPr/>
            </a:pPr>
            <a:endParaRPr lang="en-US"/>
          </a:p>
        </p:txBody>
      </p:sp>
      <p:sp>
        <p:nvSpPr>
          <p:cNvPr id="37892" name="Rectangle 4">
            <a:extLst>
              <a:ext uri="{FF2B5EF4-FFF2-40B4-BE49-F238E27FC236}">
                <a16:creationId xmlns:a16="http://schemas.microsoft.com/office/drawing/2014/main" id="{A088A0A8-2706-4E37-BE12-ABE397E18467}"/>
              </a:ext>
            </a:extLst>
          </p:cNvPr>
          <p:cNvSpPr>
            <a:spLocks noGrp="1" noRot="1" noChangeAspect="1" noChangeArrowheads="1" noTextEdit="1"/>
          </p:cNvSpPr>
          <p:nvPr>
            <p:ph type="sldImg" idx="2"/>
          </p:nvPr>
        </p:nvSpPr>
        <p:spPr bwMode="auto">
          <a:xfrm>
            <a:off x="425450" y="704850"/>
            <a:ext cx="6273800" cy="35290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3C77C5DE-A8D1-415D-9DED-F1729F4FCB3F}"/>
              </a:ext>
            </a:extLst>
          </p:cNvPr>
          <p:cNvSpPr>
            <a:spLocks noGrp="1" noChangeArrowheads="1"/>
          </p:cNvSpPr>
          <p:nvPr>
            <p:ph type="body" sz="quarter" idx="3"/>
          </p:nvPr>
        </p:nvSpPr>
        <p:spPr bwMode="auto">
          <a:xfrm>
            <a:off x="712790" y="4470400"/>
            <a:ext cx="5699125" cy="4235450"/>
          </a:xfrm>
          <a:prstGeom prst="rect">
            <a:avLst/>
          </a:prstGeom>
          <a:noFill/>
          <a:ln w="9525">
            <a:noFill/>
            <a:miter lim="800000"/>
            <a:headEnd/>
            <a:tailEnd/>
          </a:ln>
          <a:effectLst/>
        </p:spPr>
        <p:txBody>
          <a:bodyPr vert="horz" wrap="square" lIns="93945" tIns="46973" rIns="93945" bIns="469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45400CFB-4354-40DB-A5CD-7DCD6BE496C0}"/>
              </a:ext>
            </a:extLst>
          </p:cNvPr>
          <p:cNvSpPr>
            <a:spLocks noGrp="1" noChangeArrowheads="1"/>
          </p:cNvSpPr>
          <p:nvPr>
            <p:ph type="ftr" sz="quarter" idx="4"/>
          </p:nvPr>
        </p:nvSpPr>
        <p:spPr bwMode="auto">
          <a:xfrm>
            <a:off x="0" y="8937627"/>
            <a:ext cx="3087688" cy="471489"/>
          </a:xfrm>
          <a:prstGeom prst="rect">
            <a:avLst/>
          </a:prstGeom>
          <a:noFill/>
          <a:ln w="9525">
            <a:noFill/>
            <a:miter lim="800000"/>
            <a:headEnd/>
            <a:tailEnd/>
          </a:ln>
          <a:effectLst/>
        </p:spPr>
        <p:txBody>
          <a:bodyPr vert="horz" wrap="square" lIns="93945" tIns="46973" rIns="93945" bIns="46973" numCol="1" anchor="b" anchorCtr="0" compatLnSpc="1">
            <a:prstTxWarp prst="textNoShape">
              <a:avLst/>
            </a:prstTxWarp>
          </a:bodyPr>
          <a:lstStyle>
            <a:lvl1pPr defTabSz="939800">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78EA7DA1-009D-41DD-B21B-CE0832767ABE}"/>
              </a:ext>
            </a:extLst>
          </p:cNvPr>
          <p:cNvSpPr>
            <a:spLocks noGrp="1" noChangeArrowheads="1"/>
          </p:cNvSpPr>
          <p:nvPr>
            <p:ph type="sldNum" sz="quarter" idx="5"/>
          </p:nvPr>
        </p:nvSpPr>
        <p:spPr bwMode="auto">
          <a:xfrm>
            <a:off x="4035425" y="8937627"/>
            <a:ext cx="3087688" cy="471489"/>
          </a:xfrm>
          <a:prstGeom prst="rect">
            <a:avLst/>
          </a:prstGeom>
          <a:noFill/>
          <a:ln w="9525">
            <a:noFill/>
            <a:miter lim="800000"/>
            <a:headEnd/>
            <a:tailEnd/>
          </a:ln>
          <a:effectLst/>
        </p:spPr>
        <p:txBody>
          <a:bodyPr vert="horz" wrap="square" lIns="93945" tIns="46973" rIns="93945" bIns="46973" numCol="1" anchor="b" anchorCtr="0" compatLnSpc="1">
            <a:prstTxWarp prst="textNoShape">
              <a:avLst/>
            </a:prstTxWarp>
          </a:bodyPr>
          <a:lstStyle>
            <a:lvl1pPr algn="r" defTabSz="939800">
              <a:defRPr sz="1200"/>
            </a:lvl1pPr>
          </a:lstStyle>
          <a:p>
            <a:fld id="{C42F8527-A3A1-4D83-B683-DCA723F13E64}" type="slidenum">
              <a:rPr lang="en-US" altLang="en-US"/>
              <a:pPr/>
              <a:t>‹#›</a:t>
            </a:fld>
            <a:endParaRPr lang="en-US" altLang="en-US"/>
          </a:p>
        </p:txBody>
      </p:sp>
    </p:spTree>
    <p:extLst>
      <p:ext uri="{BB962C8B-B14F-4D97-AF65-F5344CB8AC3E}">
        <p14:creationId xmlns:p14="http://schemas.microsoft.com/office/powerpoint/2010/main" val="14351443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0" name="Slide preview"/>
          <p:cNvSpPr>
            <a:spLocks noGrp="1" noRot="1" noChangeAspect="1"/>
          </p:cNvSpPr>
          <p:nvPr>
            <p:ph type="sldImg"/>
          </p:nvPr>
        </p:nvSpPr>
        <p:spPr>
          <a:xfrm>
            <a:off x="685800" y="630238"/>
            <a:ext cx="5486400" cy="3086100"/>
          </a:xfrm>
        </p:spPr>
      </p:sp>
      <p:sp>
        <p:nvSpPr>
          <p:cNvPr id="10001" name="Notes"/>
          <p:cNvSpPr>
            <a:spLocks noGrp="1"/>
          </p:cNvSpPr>
          <p:nvPr>
            <p:ph type="body" idx="1"/>
          </p:nvPr>
        </p:nvSpPr>
        <p:spPr/>
        <p:txBody>
          <a:bodyPr wrap="square" rtlCol="0"/>
          <a:lstStyle/>
          <a:p>
            <a:pPr marL="0" indent="0">
              <a:buNone/>
            </a:pPr>
            <a:endParaRPr/>
          </a:p>
        </p:txBody>
      </p:sp>
      <p:sp>
        <p:nvSpPr>
          <p:cNvPr id="10002" name="Slide numbe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8812F0-6685-476B-B832-AFB48F091983}" type="slidenum">
              <a:rPr kumimoji="0" sz="1000" b="0" i="0" u="none" strike="noStrike" kern="1200" cap="none" spc="0" normalizeH="0" baseline="0" noProof="0">
                <a:ln>
                  <a:noFill/>
                </a:ln>
                <a:solidFill>
                  <a:srgbClr val="004B88"/>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sz="1000" b="0" i="0" u="none" strike="noStrike" kern="1200" cap="none" spc="0" normalizeH="0" baseline="0" noProof="0">
              <a:ln>
                <a:noFill/>
              </a:ln>
              <a:solidFill>
                <a:srgbClr val="004B8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480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16</a:t>
            </a:fld>
            <a:endParaRPr lang="en-US" altLang="en-US"/>
          </a:p>
        </p:txBody>
      </p:sp>
    </p:spTree>
    <p:extLst>
      <p:ext uri="{BB962C8B-B14F-4D97-AF65-F5344CB8AC3E}">
        <p14:creationId xmlns:p14="http://schemas.microsoft.com/office/powerpoint/2010/main" val="47153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18</a:t>
            </a:fld>
            <a:endParaRPr lang="en-US" altLang="en-US"/>
          </a:p>
        </p:txBody>
      </p:sp>
    </p:spTree>
    <p:extLst>
      <p:ext uri="{BB962C8B-B14F-4D97-AF65-F5344CB8AC3E}">
        <p14:creationId xmlns:p14="http://schemas.microsoft.com/office/powerpoint/2010/main" val="418374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19</a:t>
            </a:fld>
            <a:endParaRPr lang="en-US" altLang="en-US"/>
          </a:p>
        </p:txBody>
      </p:sp>
    </p:spTree>
    <p:extLst>
      <p:ext uri="{BB962C8B-B14F-4D97-AF65-F5344CB8AC3E}">
        <p14:creationId xmlns:p14="http://schemas.microsoft.com/office/powerpoint/2010/main" val="11616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20</a:t>
            </a:fld>
            <a:endParaRPr lang="en-US" altLang="en-US"/>
          </a:p>
        </p:txBody>
      </p:sp>
    </p:spTree>
    <p:extLst>
      <p:ext uri="{BB962C8B-B14F-4D97-AF65-F5344CB8AC3E}">
        <p14:creationId xmlns:p14="http://schemas.microsoft.com/office/powerpoint/2010/main" val="1335144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21</a:t>
            </a:fld>
            <a:endParaRPr lang="en-US" altLang="en-US"/>
          </a:p>
        </p:txBody>
      </p:sp>
    </p:spTree>
    <p:extLst>
      <p:ext uri="{BB962C8B-B14F-4D97-AF65-F5344CB8AC3E}">
        <p14:creationId xmlns:p14="http://schemas.microsoft.com/office/powerpoint/2010/main" val="309881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7DB82F57-95D2-4629-BD61-1C5AD8E02D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a:solidFill>
                  <a:schemeClr val="tx1"/>
                </a:solidFill>
                <a:latin typeface="Arial" panose="020B0604020202020204" pitchFamily="34" charset="0"/>
              </a:defRPr>
            </a:lvl1pPr>
            <a:lvl2pPr marL="742950" indent="-285750" defTabSz="939800" eaLnBrk="0" hangingPunct="0">
              <a:defRPr>
                <a:solidFill>
                  <a:schemeClr val="tx1"/>
                </a:solidFill>
                <a:latin typeface="Arial" panose="020B0604020202020204" pitchFamily="34" charset="0"/>
              </a:defRPr>
            </a:lvl2pPr>
            <a:lvl3pPr marL="1143000" indent="-228600" defTabSz="939800" eaLnBrk="0" hangingPunct="0">
              <a:defRPr>
                <a:solidFill>
                  <a:schemeClr val="tx1"/>
                </a:solidFill>
                <a:latin typeface="Arial" panose="020B0604020202020204" pitchFamily="34" charset="0"/>
              </a:defRPr>
            </a:lvl3pPr>
            <a:lvl4pPr marL="1600200" indent="-228600" defTabSz="939800" eaLnBrk="0" hangingPunct="0">
              <a:defRPr>
                <a:solidFill>
                  <a:schemeClr val="tx1"/>
                </a:solidFill>
                <a:latin typeface="Arial" panose="020B0604020202020204" pitchFamily="34" charset="0"/>
              </a:defRPr>
            </a:lvl4pPr>
            <a:lvl5pPr marL="2057400" indent="-228600" defTabSz="939800" eaLnBrk="0" hangingPunct="0">
              <a:defRPr>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9CA434-D5D2-40F1-84AE-766FBA6BDF0F}" type="slidenum">
              <a:rPr lang="en-US" altLang="en-US"/>
              <a:pPr eaLnBrk="1" hangingPunct="1"/>
              <a:t>25</a:t>
            </a:fld>
            <a:endParaRPr lang="en-US" altLang="en-US"/>
          </a:p>
        </p:txBody>
      </p:sp>
      <p:sp>
        <p:nvSpPr>
          <p:cNvPr id="69635" name="Rectangle 2">
            <a:extLst>
              <a:ext uri="{FF2B5EF4-FFF2-40B4-BE49-F238E27FC236}">
                <a16:creationId xmlns:a16="http://schemas.microsoft.com/office/drawing/2014/main" id="{277727FC-52E2-4F84-94A5-8F04FFEC59BB}"/>
              </a:ext>
            </a:extLst>
          </p:cNvPr>
          <p:cNvSpPr>
            <a:spLocks noGrp="1" noRot="1" noChangeAspect="1" noChangeArrowheads="1" noTextEdit="1"/>
          </p:cNvSpPr>
          <p:nvPr>
            <p:ph type="sldImg"/>
          </p:nvPr>
        </p:nvSpPr>
        <p:spPr>
          <a:xfrm>
            <a:off x="425450" y="704850"/>
            <a:ext cx="6273800" cy="3529013"/>
          </a:xfrm>
          <a:ln/>
        </p:spPr>
      </p:sp>
      <p:sp>
        <p:nvSpPr>
          <p:cNvPr id="69636" name="Rectangle 3">
            <a:extLst>
              <a:ext uri="{FF2B5EF4-FFF2-40B4-BE49-F238E27FC236}">
                <a16:creationId xmlns:a16="http://schemas.microsoft.com/office/drawing/2014/main" id="{96849D06-4095-4761-B5BB-E8B688D0FF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4647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26</a:t>
            </a:fld>
            <a:endParaRPr lang="en-US" altLang="en-US"/>
          </a:p>
        </p:txBody>
      </p:sp>
    </p:spTree>
    <p:extLst>
      <p:ext uri="{BB962C8B-B14F-4D97-AF65-F5344CB8AC3E}">
        <p14:creationId xmlns:p14="http://schemas.microsoft.com/office/powerpoint/2010/main" val="4243142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C2E1AC4-05AF-434A-A55A-757018B194E2}"/>
              </a:ext>
            </a:extLst>
          </p:cNvPr>
          <p:cNvSpPr>
            <a:spLocks noGrp="1" noChangeArrowheads="1"/>
          </p:cNvSpPr>
          <p:nvPr>
            <p:ph type="sldNum" sz="quarter" idx="5"/>
          </p:nvPr>
        </p:nvSpPr>
        <p:spPr>
          <a:ln/>
        </p:spPr>
        <p:txBody>
          <a:bodyPr/>
          <a:lstStyle/>
          <a:p>
            <a:fld id="{EC82AE23-73B6-431C-9F97-28F35B1ABC77}" type="slidenum">
              <a:rPr lang="en-US" altLang="en-US"/>
              <a:pPr/>
              <a:t>27</a:t>
            </a:fld>
            <a:endParaRPr lang="en-US" altLang="en-US"/>
          </a:p>
        </p:txBody>
      </p:sp>
      <p:sp>
        <p:nvSpPr>
          <p:cNvPr id="229378" name="Rectangle 2">
            <a:extLst>
              <a:ext uri="{FF2B5EF4-FFF2-40B4-BE49-F238E27FC236}">
                <a16:creationId xmlns:a16="http://schemas.microsoft.com/office/drawing/2014/main" id="{4632AF16-2FA3-486E-A870-7F1BEE3506B1}"/>
              </a:ext>
            </a:extLst>
          </p:cNvPr>
          <p:cNvSpPr>
            <a:spLocks noGrp="1" noRot="1" noChangeAspect="1" noChangeArrowheads="1" noTextEdit="1"/>
          </p:cNvSpPr>
          <p:nvPr>
            <p:ph type="sldImg"/>
          </p:nvPr>
        </p:nvSpPr>
        <p:spPr>
          <a:xfrm>
            <a:off x="411163" y="696913"/>
            <a:ext cx="6199187" cy="3487737"/>
          </a:xfrm>
          <a:solidFill>
            <a:srgbClr val="FFFFFF"/>
          </a:solidFill>
          <a:ln/>
        </p:spPr>
      </p:sp>
      <p:sp>
        <p:nvSpPr>
          <p:cNvPr id="229379" name="Rectangle 3">
            <a:extLst>
              <a:ext uri="{FF2B5EF4-FFF2-40B4-BE49-F238E27FC236}">
                <a16:creationId xmlns:a16="http://schemas.microsoft.com/office/drawing/2014/main" id="{0EB75263-1903-45B9-9005-78F64148E87D}"/>
              </a:ext>
            </a:extLst>
          </p:cNvPr>
          <p:cNvSpPr txBox="1">
            <a:spLocks noGrp="1" noChangeArrowheads="1"/>
          </p:cNvSpPr>
          <p:nvPr>
            <p:ph type="body" idx="1"/>
          </p:nvPr>
        </p:nvSpPr>
        <p:spPr>
          <a:xfrm>
            <a:off x="701677" y="4421188"/>
            <a:ext cx="5616575" cy="4187826"/>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26719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DC76FB45-195D-4D23-8AF1-721877406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a:solidFill>
                  <a:schemeClr val="tx1"/>
                </a:solidFill>
                <a:latin typeface="Arial" panose="020B0604020202020204" pitchFamily="34" charset="0"/>
              </a:defRPr>
            </a:lvl1pPr>
            <a:lvl2pPr marL="742950" indent="-285750" defTabSz="939800" eaLnBrk="0" hangingPunct="0">
              <a:defRPr>
                <a:solidFill>
                  <a:schemeClr val="tx1"/>
                </a:solidFill>
                <a:latin typeface="Arial" panose="020B0604020202020204" pitchFamily="34" charset="0"/>
              </a:defRPr>
            </a:lvl2pPr>
            <a:lvl3pPr marL="1143000" indent="-228600" defTabSz="939800" eaLnBrk="0" hangingPunct="0">
              <a:defRPr>
                <a:solidFill>
                  <a:schemeClr val="tx1"/>
                </a:solidFill>
                <a:latin typeface="Arial" panose="020B0604020202020204" pitchFamily="34" charset="0"/>
              </a:defRPr>
            </a:lvl3pPr>
            <a:lvl4pPr marL="1600200" indent="-228600" defTabSz="939800" eaLnBrk="0" hangingPunct="0">
              <a:defRPr>
                <a:solidFill>
                  <a:schemeClr val="tx1"/>
                </a:solidFill>
                <a:latin typeface="Arial" panose="020B0604020202020204" pitchFamily="34" charset="0"/>
              </a:defRPr>
            </a:lvl4pPr>
            <a:lvl5pPr marL="2057400" indent="-228600" defTabSz="939800" eaLnBrk="0" hangingPunct="0">
              <a:defRPr>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BF33193-EECD-474E-AA47-DBAC5E1AC12A}" type="slidenum">
              <a:rPr lang="en-US" altLang="en-US"/>
              <a:pPr eaLnBrk="1" hangingPunct="1"/>
              <a:t>28</a:t>
            </a:fld>
            <a:endParaRPr lang="en-US" altLang="en-US"/>
          </a:p>
        </p:txBody>
      </p:sp>
      <p:sp>
        <p:nvSpPr>
          <p:cNvPr id="41987" name="Rectangle 2">
            <a:extLst>
              <a:ext uri="{FF2B5EF4-FFF2-40B4-BE49-F238E27FC236}">
                <a16:creationId xmlns:a16="http://schemas.microsoft.com/office/drawing/2014/main" id="{2FFBA794-1BC0-4814-8D15-3DC3A71F28B9}"/>
              </a:ext>
            </a:extLst>
          </p:cNvPr>
          <p:cNvSpPr>
            <a:spLocks noGrp="1" noRot="1" noChangeAspect="1" noChangeArrowheads="1" noTextEdit="1"/>
          </p:cNvSpPr>
          <p:nvPr>
            <p:ph type="sldImg"/>
          </p:nvPr>
        </p:nvSpPr>
        <p:spPr>
          <a:xfrm>
            <a:off x="425450" y="704850"/>
            <a:ext cx="6273800" cy="3529013"/>
          </a:xfrm>
          <a:ln/>
        </p:spPr>
      </p:sp>
      <p:sp>
        <p:nvSpPr>
          <p:cNvPr id="41988" name="Rectangle 3">
            <a:extLst>
              <a:ext uri="{FF2B5EF4-FFF2-40B4-BE49-F238E27FC236}">
                <a16:creationId xmlns:a16="http://schemas.microsoft.com/office/drawing/2014/main" id="{9AC9AF62-1D9F-4EB4-A226-35AEBC1595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83693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29</a:t>
            </a:fld>
            <a:endParaRPr lang="en-US" altLang="en-US"/>
          </a:p>
        </p:txBody>
      </p:sp>
    </p:spTree>
    <p:extLst>
      <p:ext uri="{BB962C8B-B14F-4D97-AF65-F5344CB8AC3E}">
        <p14:creationId xmlns:p14="http://schemas.microsoft.com/office/powerpoint/2010/main" val="102147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0437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313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33</a:t>
            </a:fld>
            <a:endParaRPr lang="en-US" altLang="en-US"/>
          </a:p>
        </p:txBody>
      </p:sp>
    </p:spTree>
    <p:extLst>
      <p:ext uri="{BB962C8B-B14F-4D97-AF65-F5344CB8AC3E}">
        <p14:creationId xmlns:p14="http://schemas.microsoft.com/office/powerpoint/2010/main" val="215343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34</a:t>
            </a:fld>
            <a:endParaRPr lang="en-US" altLang="en-US"/>
          </a:p>
        </p:txBody>
      </p:sp>
    </p:spTree>
    <p:extLst>
      <p:ext uri="{BB962C8B-B14F-4D97-AF65-F5344CB8AC3E}">
        <p14:creationId xmlns:p14="http://schemas.microsoft.com/office/powerpoint/2010/main" val="3952281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35</a:t>
            </a:fld>
            <a:endParaRPr lang="en-US" altLang="en-US"/>
          </a:p>
        </p:txBody>
      </p:sp>
    </p:spTree>
    <p:extLst>
      <p:ext uri="{BB962C8B-B14F-4D97-AF65-F5344CB8AC3E}">
        <p14:creationId xmlns:p14="http://schemas.microsoft.com/office/powerpoint/2010/main" val="2838973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36</a:t>
            </a:fld>
            <a:endParaRPr lang="en-US" altLang="en-US"/>
          </a:p>
        </p:txBody>
      </p:sp>
    </p:spTree>
    <p:extLst>
      <p:ext uri="{BB962C8B-B14F-4D97-AF65-F5344CB8AC3E}">
        <p14:creationId xmlns:p14="http://schemas.microsoft.com/office/powerpoint/2010/main" val="2810591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485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0" name="Slide preview"/>
          <p:cNvSpPr>
            <a:spLocks noGrp="1" noRot="1" noChangeAspect="1"/>
          </p:cNvSpPr>
          <p:nvPr>
            <p:ph type="sldImg"/>
          </p:nvPr>
        </p:nvSpPr>
        <p:spPr/>
      </p:sp>
      <p:sp>
        <p:nvSpPr>
          <p:cNvPr id="10081" name="Notes"/>
          <p:cNvSpPr>
            <a:spLocks noGrp="1"/>
          </p:cNvSpPr>
          <p:nvPr>
            <p:ph type="body" idx="1"/>
          </p:nvPr>
        </p:nvSpPr>
        <p:spPr/>
        <p:txBody>
          <a:bodyPr wrap="square" rtlCol="0"/>
          <a:lstStyle/>
          <a:p>
            <a:pPr marL="0" indent="0">
              <a:buNone/>
            </a:pPr>
            <a:endParaRPr b="0" dirty="0"/>
          </a:p>
        </p:txBody>
      </p:sp>
      <p:sp>
        <p:nvSpPr>
          <p:cNvPr id="10082" name="Slide number"/>
          <p:cNvSpPr>
            <a:spLocks noGrp="1"/>
          </p:cNvSpPr>
          <p:nvPr>
            <p:ph type="sldNum" sz="quarter" idx="10"/>
          </p:nvPr>
        </p:nvSpPr>
        <p:spPr/>
        <p:txBody>
          <a:bodyPr/>
          <a:lstStyle/>
          <a:p>
            <a:fld id="{C18812F0-6685-476B-B832-AFB48F091983}" type="slidenum">
              <a:t>41</a:t>
            </a:fld>
            <a:endParaRPr/>
          </a:p>
        </p:txBody>
      </p:sp>
    </p:spTree>
    <p:extLst>
      <p:ext uri="{BB962C8B-B14F-4D97-AF65-F5344CB8AC3E}">
        <p14:creationId xmlns:p14="http://schemas.microsoft.com/office/powerpoint/2010/main" val="573826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0" name="Slide preview"/>
          <p:cNvSpPr>
            <a:spLocks noGrp="1" noRot="1" noChangeAspect="1"/>
          </p:cNvSpPr>
          <p:nvPr>
            <p:ph type="sldImg"/>
          </p:nvPr>
        </p:nvSpPr>
        <p:spPr/>
      </p:sp>
      <p:sp>
        <p:nvSpPr>
          <p:cNvPr id="10081" name="Notes"/>
          <p:cNvSpPr>
            <a:spLocks noGrp="1"/>
          </p:cNvSpPr>
          <p:nvPr>
            <p:ph type="body" idx="1"/>
          </p:nvPr>
        </p:nvSpPr>
        <p:spPr/>
        <p:txBody>
          <a:bodyPr wrap="square" rtlCol="0"/>
          <a:lstStyle/>
          <a:p>
            <a:pPr marL="0" indent="0">
              <a:buNone/>
            </a:pPr>
            <a:endParaRPr dirty="0"/>
          </a:p>
        </p:txBody>
      </p:sp>
      <p:sp>
        <p:nvSpPr>
          <p:cNvPr id="10082" name="Slide number"/>
          <p:cNvSpPr>
            <a:spLocks noGrp="1"/>
          </p:cNvSpPr>
          <p:nvPr>
            <p:ph type="sldNum" sz="quarter" idx="10"/>
          </p:nvPr>
        </p:nvSpPr>
        <p:spPr/>
        <p:txBody>
          <a:bodyPr/>
          <a:lstStyle/>
          <a:p>
            <a:fld id="{C18812F0-6685-476B-B832-AFB48F091983}" type="slidenum">
              <a:t>42</a:t>
            </a:fld>
            <a:endParaRPr/>
          </a:p>
        </p:txBody>
      </p:sp>
    </p:spTree>
    <p:extLst>
      <p:ext uri="{BB962C8B-B14F-4D97-AF65-F5344CB8AC3E}">
        <p14:creationId xmlns:p14="http://schemas.microsoft.com/office/powerpoint/2010/main" val="1778482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3" name="Slide preview"/>
          <p:cNvSpPr>
            <a:spLocks noGrp="1" noRot="1" noChangeAspect="1"/>
          </p:cNvSpPr>
          <p:nvPr>
            <p:ph type="sldImg"/>
          </p:nvPr>
        </p:nvSpPr>
        <p:spPr/>
      </p:sp>
      <p:sp>
        <p:nvSpPr>
          <p:cNvPr id="10084" name="Notes"/>
          <p:cNvSpPr>
            <a:spLocks noGrp="1"/>
          </p:cNvSpPr>
          <p:nvPr>
            <p:ph type="body" idx="1"/>
          </p:nvPr>
        </p:nvSpPr>
        <p:spPr/>
        <p:txBody>
          <a:bodyPr wrap="square" rtlCol="0"/>
          <a:lstStyle/>
          <a:p>
            <a:pPr marL="0" indent="0">
              <a:buNone/>
            </a:pPr>
            <a:endParaRPr/>
          </a:p>
        </p:txBody>
      </p:sp>
      <p:sp>
        <p:nvSpPr>
          <p:cNvPr id="10085" name="Slide number"/>
          <p:cNvSpPr>
            <a:spLocks noGrp="1"/>
          </p:cNvSpPr>
          <p:nvPr>
            <p:ph type="sldNum" sz="quarter" idx="10"/>
          </p:nvPr>
        </p:nvSpPr>
        <p:spPr/>
        <p:txBody>
          <a:bodyPr/>
          <a:lstStyle/>
          <a:p>
            <a:fld id="{C18812F0-6685-476B-B832-AFB48F091983}" type="slidenum">
              <a:t>43</a:t>
            </a:fld>
            <a:endParaRPr/>
          </a:p>
        </p:txBody>
      </p:sp>
    </p:spTree>
    <p:extLst>
      <p:ext uri="{BB962C8B-B14F-4D97-AF65-F5344CB8AC3E}">
        <p14:creationId xmlns:p14="http://schemas.microsoft.com/office/powerpoint/2010/main" val="83059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CAFB76F-2D57-49FF-ACF5-6BD942F1F8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a:solidFill>
                  <a:schemeClr val="tx1"/>
                </a:solidFill>
                <a:latin typeface="Arial" panose="020B0604020202020204" pitchFamily="34" charset="0"/>
              </a:defRPr>
            </a:lvl1pPr>
            <a:lvl2pPr marL="742950" indent="-285750" defTabSz="939800" eaLnBrk="0" hangingPunct="0">
              <a:defRPr>
                <a:solidFill>
                  <a:schemeClr val="tx1"/>
                </a:solidFill>
                <a:latin typeface="Arial" panose="020B0604020202020204" pitchFamily="34" charset="0"/>
              </a:defRPr>
            </a:lvl2pPr>
            <a:lvl3pPr marL="1143000" indent="-228600" defTabSz="939800" eaLnBrk="0" hangingPunct="0">
              <a:defRPr>
                <a:solidFill>
                  <a:schemeClr val="tx1"/>
                </a:solidFill>
                <a:latin typeface="Arial" panose="020B0604020202020204" pitchFamily="34" charset="0"/>
              </a:defRPr>
            </a:lvl3pPr>
            <a:lvl4pPr marL="1600200" indent="-228600" defTabSz="939800" eaLnBrk="0" hangingPunct="0">
              <a:defRPr>
                <a:solidFill>
                  <a:schemeClr val="tx1"/>
                </a:solidFill>
                <a:latin typeface="Arial" panose="020B0604020202020204" pitchFamily="34" charset="0"/>
              </a:defRPr>
            </a:lvl4pPr>
            <a:lvl5pPr marL="2057400" indent="-228600" defTabSz="939800" eaLnBrk="0" hangingPunct="0">
              <a:defRPr>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0E5EE9-8528-46A5-8F11-674ABE7F71ED}" type="slidenum">
              <a:rPr lang="en-US" altLang="en-US"/>
              <a:pPr eaLnBrk="1" hangingPunct="1"/>
              <a:t>44</a:t>
            </a:fld>
            <a:endParaRPr lang="en-US" altLang="en-US"/>
          </a:p>
        </p:txBody>
      </p:sp>
      <p:sp>
        <p:nvSpPr>
          <p:cNvPr id="72707" name="Rectangle 2">
            <a:extLst>
              <a:ext uri="{FF2B5EF4-FFF2-40B4-BE49-F238E27FC236}">
                <a16:creationId xmlns:a16="http://schemas.microsoft.com/office/drawing/2014/main" id="{1A0E396F-D6A0-4172-888D-F68E76C24F24}"/>
              </a:ext>
            </a:extLst>
          </p:cNvPr>
          <p:cNvSpPr>
            <a:spLocks noGrp="1" noRot="1" noChangeAspect="1" noChangeArrowheads="1" noTextEdit="1"/>
          </p:cNvSpPr>
          <p:nvPr>
            <p:ph type="sldImg"/>
          </p:nvPr>
        </p:nvSpPr>
        <p:spPr>
          <a:xfrm>
            <a:off x="425450" y="704850"/>
            <a:ext cx="6273800" cy="3529013"/>
          </a:xfrm>
          <a:ln/>
        </p:spPr>
      </p:sp>
      <p:sp>
        <p:nvSpPr>
          <p:cNvPr id="72708" name="Rectangle 3">
            <a:extLst>
              <a:ext uri="{FF2B5EF4-FFF2-40B4-BE49-F238E27FC236}">
                <a16:creationId xmlns:a16="http://schemas.microsoft.com/office/drawing/2014/main" id="{70A2DEDC-463C-4A00-813A-1CEF148A6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05373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E8550-2BE8-4456-AEF8-D0FFD63F0DD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6146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75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5FE384A-FC4D-4990-A297-531D275D058C}"/>
              </a:ext>
            </a:extLst>
          </p:cNvPr>
          <p:cNvSpPr>
            <a:spLocks noGrp="1" noRot="1" noChangeAspect="1" noChangeArrowheads="1" noTextEdit="1"/>
          </p:cNvSpPr>
          <p:nvPr>
            <p:ph type="sldImg"/>
          </p:nvPr>
        </p:nvSpPr>
        <p:spPr>
          <a:xfrm>
            <a:off x="425450" y="704850"/>
            <a:ext cx="6273800" cy="3529013"/>
          </a:xfrm>
          <a:ln/>
        </p:spPr>
      </p:sp>
      <p:sp>
        <p:nvSpPr>
          <p:cNvPr id="87043" name="Rectangle 3">
            <a:extLst>
              <a:ext uri="{FF2B5EF4-FFF2-40B4-BE49-F238E27FC236}">
                <a16:creationId xmlns:a16="http://schemas.microsoft.com/office/drawing/2014/main" id="{5CC8AE9D-0A43-4206-8872-DD7140980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78832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FAC471D-660B-4DC8-AAD1-DB36A91125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a:solidFill>
                  <a:schemeClr val="tx1"/>
                </a:solidFill>
                <a:latin typeface="Arial" panose="020B0604020202020204" pitchFamily="34" charset="0"/>
              </a:defRPr>
            </a:lvl1pPr>
            <a:lvl2pPr marL="742950" indent="-285750" defTabSz="939800" eaLnBrk="0" hangingPunct="0">
              <a:defRPr>
                <a:solidFill>
                  <a:schemeClr val="tx1"/>
                </a:solidFill>
                <a:latin typeface="Arial" panose="020B0604020202020204" pitchFamily="34" charset="0"/>
              </a:defRPr>
            </a:lvl2pPr>
            <a:lvl3pPr marL="1143000" indent="-228600" defTabSz="939800" eaLnBrk="0" hangingPunct="0">
              <a:defRPr>
                <a:solidFill>
                  <a:schemeClr val="tx1"/>
                </a:solidFill>
                <a:latin typeface="Arial" panose="020B0604020202020204" pitchFamily="34" charset="0"/>
              </a:defRPr>
            </a:lvl3pPr>
            <a:lvl4pPr marL="1600200" indent="-228600" defTabSz="939800" eaLnBrk="0" hangingPunct="0">
              <a:defRPr>
                <a:solidFill>
                  <a:schemeClr val="tx1"/>
                </a:solidFill>
                <a:latin typeface="Arial" panose="020B0604020202020204" pitchFamily="34" charset="0"/>
              </a:defRPr>
            </a:lvl4pPr>
            <a:lvl5pPr marL="2057400" indent="-228600" defTabSz="939800" eaLnBrk="0" hangingPunct="0">
              <a:defRPr>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F45BBA-1B62-43F9-93D5-31F723FB1081}" type="slidenum">
              <a:rPr lang="en-US" altLang="en-US"/>
              <a:pPr eaLnBrk="1" hangingPunct="1"/>
              <a:t>7</a:t>
            </a:fld>
            <a:endParaRPr lang="en-US" altLang="en-US"/>
          </a:p>
        </p:txBody>
      </p:sp>
      <p:sp>
        <p:nvSpPr>
          <p:cNvPr id="39939" name="Rectangle 2">
            <a:extLst>
              <a:ext uri="{FF2B5EF4-FFF2-40B4-BE49-F238E27FC236}">
                <a16:creationId xmlns:a16="http://schemas.microsoft.com/office/drawing/2014/main" id="{9DDDF155-F9D3-4AC8-9042-BBFB8C1B781C}"/>
              </a:ext>
            </a:extLst>
          </p:cNvPr>
          <p:cNvSpPr>
            <a:spLocks noGrp="1" noRot="1" noChangeAspect="1" noChangeArrowheads="1" noTextEdit="1"/>
          </p:cNvSpPr>
          <p:nvPr>
            <p:ph type="sldImg"/>
          </p:nvPr>
        </p:nvSpPr>
        <p:spPr>
          <a:xfrm>
            <a:off x="425450" y="704850"/>
            <a:ext cx="6273800" cy="3529013"/>
          </a:xfrm>
          <a:ln/>
        </p:spPr>
      </p:sp>
      <p:sp>
        <p:nvSpPr>
          <p:cNvPr id="39940" name="Rectangle 3">
            <a:extLst>
              <a:ext uri="{FF2B5EF4-FFF2-40B4-BE49-F238E27FC236}">
                <a16:creationId xmlns:a16="http://schemas.microsoft.com/office/drawing/2014/main" id="{2D201569-62C5-44D9-AF26-26F75DFDC1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1862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8</a:t>
            </a:fld>
            <a:endParaRPr lang="en-US" altLang="en-US"/>
          </a:p>
        </p:txBody>
      </p:sp>
    </p:spTree>
    <p:extLst>
      <p:ext uri="{BB962C8B-B14F-4D97-AF65-F5344CB8AC3E}">
        <p14:creationId xmlns:p14="http://schemas.microsoft.com/office/powerpoint/2010/main" val="46689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9</a:t>
            </a:fld>
            <a:endParaRPr lang="en-US" altLang="en-US"/>
          </a:p>
        </p:txBody>
      </p:sp>
    </p:spTree>
    <p:extLst>
      <p:ext uri="{BB962C8B-B14F-4D97-AF65-F5344CB8AC3E}">
        <p14:creationId xmlns:p14="http://schemas.microsoft.com/office/powerpoint/2010/main" val="195683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006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F8527-A3A1-4D83-B683-DCA723F13E64}" type="slidenum">
              <a:rPr lang="en-US" altLang="en-US" smtClean="0"/>
              <a:pPr/>
              <a:t>15</a:t>
            </a:fld>
            <a:endParaRPr lang="en-US" altLang="en-US"/>
          </a:p>
        </p:txBody>
      </p:sp>
    </p:spTree>
    <p:extLst>
      <p:ext uri="{BB962C8B-B14F-4D97-AF65-F5344CB8AC3E}">
        <p14:creationId xmlns:p14="http://schemas.microsoft.com/office/powerpoint/2010/main" val="395016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bin"/><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bin"/><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Lesson Outlin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t>‹#›</a:t>
            </a:fld>
            <a:endParaRPr lang="en-US"/>
          </a:p>
        </p:txBody>
      </p:sp>
      <p:pic>
        <p:nvPicPr>
          <p:cNvPr id="13" name="Picture 12" descr="course outline 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80888"/>
            <a:ext cx="12192000" cy="896112"/>
          </a:xfrm>
          <a:prstGeom prst="rect">
            <a:avLst/>
          </a:prstGeom>
        </p:spPr>
      </p:pic>
      <p:sp>
        <p:nvSpPr>
          <p:cNvPr id="11" name="Content Placeholder 2"/>
          <p:cNvSpPr>
            <a:spLocks noGrp="1"/>
          </p:cNvSpPr>
          <p:nvPr>
            <p:ph idx="1"/>
          </p:nvPr>
        </p:nvSpPr>
        <p:spPr>
          <a:xfrm>
            <a:off x="455900" y="1302040"/>
            <a:ext cx="11280200" cy="4131352"/>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Course/Lesson outline</a:t>
            </a:r>
          </a:p>
        </p:txBody>
      </p:sp>
    </p:spTree>
    <p:extLst>
      <p:ext uri="{BB962C8B-B14F-4D97-AF65-F5344CB8AC3E}">
        <p14:creationId xmlns:p14="http://schemas.microsoft.com/office/powerpoint/2010/main" val="2025192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762000" y="4512823"/>
            <a:ext cx="10668000" cy="611187"/>
          </a:xfrm>
        </p:spPr>
        <p:txBody>
          <a:bodyPr/>
          <a:lstStyle>
            <a:lvl1pPr marL="0" indent="0" algn="ctr">
              <a:buNone/>
              <a:defRPr sz="2800">
                <a:solidFill>
                  <a:schemeClr val="tx1"/>
                </a:solidFill>
              </a:defRPr>
            </a:lvl1pPr>
          </a:lstStyle>
          <a:p>
            <a:pPr lvl="0"/>
            <a:r>
              <a:rPr lang="en-US"/>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455901" y="291743"/>
            <a:ext cx="10511691" cy="461665"/>
          </a:xfrm>
          <a:prstGeom prst="rect">
            <a:avLst/>
          </a:prstGeom>
          <a:noFill/>
        </p:spPr>
        <p:txBody>
          <a:bodyPr wrap="square" rtlCol="0">
            <a:spAutoFit/>
          </a:bodyPr>
          <a:lstStyle/>
          <a:p>
            <a:r>
              <a:rPr lang="en-US" sz="2400">
                <a:solidFill>
                  <a:schemeClr val="bg1"/>
                </a:solidFill>
                <a:latin typeface="Myriad Pro"/>
              </a:rPr>
              <a:t>Activity</a:t>
            </a:r>
          </a:p>
        </p:txBody>
      </p:sp>
      <p:pic>
        <p:nvPicPr>
          <p:cNvPr id="8" name="Picture 7" descr="bottom graphic.png">
            <a:extLst>
              <a:ext uri="{FF2B5EF4-FFF2-40B4-BE49-F238E27FC236}">
                <a16:creationId xmlns:a16="http://schemas.microsoft.com/office/drawing/2014/main" id="{7FA1B561-FD09-4177-BEFF-5AE0DBC8A7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9800"/>
            <a:ext cx="12192000" cy="457200"/>
          </a:xfrm>
          <a:prstGeom prst="rect">
            <a:avLst/>
          </a:prstGeom>
        </p:spPr>
      </p:pic>
      <p:pic>
        <p:nvPicPr>
          <p:cNvPr id="9" name="Picture 8">
            <a:extLst>
              <a:ext uri="{FF2B5EF4-FFF2-40B4-BE49-F238E27FC236}">
                <a16:creationId xmlns:a16="http://schemas.microsoft.com/office/drawing/2014/main" id="{2D1F996B-D74F-4EFB-8DDF-C4C8DE8BB9B4}"/>
              </a:ext>
            </a:extLst>
          </p:cNvPr>
          <p:cNvPicPr>
            <a:picLocks noChangeAspect="1"/>
          </p:cNvPicPr>
          <p:nvPr userDrawn="1"/>
        </p:nvPicPr>
        <p:blipFill>
          <a:blip r:embed="rId3"/>
          <a:stretch>
            <a:fillRect/>
          </a:stretch>
        </p:blipFill>
        <p:spPr>
          <a:xfrm>
            <a:off x="4329920" y="2574545"/>
            <a:ext cx="3532160" cy="1920240"/>
          </a:xfrm>
          <a:prstGeom prst="rect">
            <a:avLst/>
          </a:prstGeom>
        </p:spPr>
      </p:pic>
    </p:spTree>
    <p:extLst>
      <p:ext uri="{BB962C8B-B14F-4D97-AF65-F5344CB8AC3E}">
        <p14:creationId xmlns:p14="http://schemas.microsoft.com/office/powerpoint/2010/main" val="414725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5" name="Slide Number Placeholder 4"/>
          <p:cNvSpPr>
            <a:spLocks noGrp="1"/>
          </p:cNvSpPr>
          <p:nvPr>
            <p:ph type="sldNum" sz="quarter" idx="12"/>
          </p:nvPr>
        </p:nvSpPr>
        <p:spPr/>
        <p:txBody>
          <a:bodyPr/>
          <a:lstStyle/>
          <a:p>
            <a:fld id="{A8160BDD-7155-D744-B749-9730458604AD}" type="slidenum">
              <a:rPr lang="en-US" smtClean="0"/>
              <a:t>‹#›</a:t>
            </a:fld>
            <a:endParaRPr lang="en-US"/>
          </a:p>
        </p:txBody>
      </p:sp>
    </p:spTree>
    <p:extLst>
      <p:ext uri="{BB962C8B-B14F-4D97-AF65-F5344CB8AC3E}">
        <p14:creationId xmlns:p14="http://schemas.microsoft.com/office/powerpoint/2010/main" val="3971692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pic>
        <p:nvPicPr>
          <p:cNvPr id="4" name="Picture 3" descr="bubbles.png"/>
          <p:cNvPicPr>
            <a:picLocks noChangeAspect="1"/>
          </p:cNvPicPr>
          <p:nvPr/>
        </p:nvPicPr>
        <p:blipFill rotWithShape="1">
          <a:blip r:embed="rId2">
            <a:extLst>
              <a:ext uri="{28A0092B-C50C-407E-A947-70E740481C1C}">
                <a14:useLocalDpi xmlns:a14="http://schemas.microsoft.com/office/drawing/2010/main" val="0"/>
              </a:ext>
            </a:extLst>
          </a:blip>
          <a:srcRect l="52379" t="67295"/>
          <a:stretch/>
        </p:blipFill>
        <p:spPr>
          <a:xfrm>
            <a:off x="6400799" y="4648202"/>
            <a:ext cx="5805924" cy="2242929"/>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455900" y="1302042"/>
            <a:ext cx="1128020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a:t>Insert Question #1</a:t>
            </a:r>
          </a:p>
          <a:p>
            <a:pPr lvl="0"/>
            <a:r>
              <a:rPr lang="en-US"/>
              <a:t>Insert Question #2</a:t>
            </a:r>
          </a:p>
          <a:p>
            <a:pPr lvl="0"/>
            <a:endParaRPr lang="en-US"/>
          </a:p>
        </p:txBody>
      </p:sp>
      <p:sp>
        <p:nvSpPr>
          <p:cNvPr id="7" name="TextBox 6">
            <a:extLst>
              <a:ext uri="{FF2B5EF4-FFF2-40B4-BE49-F238E27FC236}">
                <a16:creationId xmlns:a16="http://schemas.microsoft.com/office/drawing/2014/main" id="{50A4E754-7F02-4770-8121-961E43A23B05}"/>
              </a:ext>
            </a:extLst>
          </p:cNvPr>
          <p:cNvSpPr txBox="1"/>
          <p:nvPr userDrawn="1"/>
        </p:nvSpPr>
        <p:spPr>
          <a:xfrm>
            <a:off x="455901" y="291743"/>
            <a:ext cx="10511691" cy="461665"/>
          </a:xfrm>
          <a:prstGeom prst="rect">
            <a:avLst/>
          </a:prstGeom>
          <a:noFill/>
        </p:spPr>
        <p:txBody>
          <a:bodyPr wrap="square" rtlCol="0">
            <a:spAutoFit/>
          </a:bodyPr>
          <a:lstStyle/>
          <a:p>
            <a:r>
              <a:rPr lang="en-US" sz="2400">
                <a:solidFill>
                  <a:schemeClr val="bg1"/>
                </a:solidFill>
                <a:latin typeface="Myriad Pro"/>
              </a:rPr>
              <a:t>Reflective Questions</a:t>
            </a:r>
          </a:p>
        </p:txBody>
      </p:sp>
    </p:spTree>
    <p:extLst>
      <p:ext uri="{BB962C8B-B14F-4D97-AF65-F5344CB8AC3E}">
        <p14:creationId xmlns:p14="http://schemas.microsoft.com/office/powerpoint/2010/main" val="84034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01_TextOnly">
    <p:spTree>
      <p:nvGrpSpPr>
        <p:cNvPr id="1" name=""/>
        <p:cNvGrpSpPr/>
        <p:nvPr/>
      </p:nvGrpSpPr>
      <p:grpSpPr>
        <a:xfrm>
          <a:off x="0" y="0"/>
          <a:ext cx="0" cy="0"/>
          <a:chOff x="0" y="0"/>
          <a:chExt cx="0" cy="0"/>
        </a:xfrm>
      </p:grpSpPr>
      <p:sp>
        <p:nvSpPr>
          <p:cNvPr id="4"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6" y="424232"/>
            <a:ext cx="11292840" cy="646331"/>
          </a:xfrm>
        </p:spPr>
        <p:txBody>
          <a:bodyPr>
            <a:spAutoFit/>
          </a:bodyPr>
          <a:lstStyle>
            <a:lvl1pPr>
              <a:lnSpc>
                <a:spcPct val="100000"/>
              </a:lnSpc>
              <a:defRPr>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479596"/>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02_GraphicOnly">
    <p:spTree>
      <p:nvGrpSpPr>
        <p:cNvPr id="1" name=""/>
        <p:cNvGrpSpPr/>
        <p:nvPr/>
      </p:nvGrpSpPr>
      <p:grpSpPr>
        <a:xfrm>
          <a:off x="0" y="0"/>
          <a:ext cx="0" cy="0"/>
          <a:chOff x="0" y="0"/>
          <a:chExt cx="0" cy="0"/>
        </a:xfrm>
      </p:grpSpPr>
      <p:sp>
        <p:nvSpPr>
          <p:cNvPr id="5"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oogle Shape;178;p24">
            <a:extLst>
              <a:ext uri="{FF2B5EF4-FFF2-40B4-BE49-F238E27FC236}">
                <a16:creationId xmlns:a16="http://schemas.microsoft.com/office/drawing/2014/main" id="{52AE628E-11E2-4449-98F5-6A69FB50490E}"/>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72755" y="6431011"/>
            <a:ext cx="1048326" cy="304968"/>
          </a:xfrm>
          <a:prstGeom prst="rect">
            <a:avLst/>
          </a:prstGeom>
          <a:noFill/>
          <a:ln>
            <a:noFill/>
          </a:ln>
        </p:spPr>
      </p:pic>
    </p:spTree>
    <p:extLst>
      <p:ext uri="{BB962C8B-B14F-4D97-AF65-F5344CB8AC3E}">
        <p14:creationId xmlns:p14="http://schemas.microsoft.com/office/powerpoint/2010/main" val="4166611605"/>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TwoContent">
    <p:spTree>
      <p:nvGrpSpPr>
        <p:cNvPr id="1" name=""/>
        <p:cNvGrpSpPr/>
        <p:nvPr/>
      </p:nvGrpSpPr>
      <p:grpSpPr>
        <a:xfrm>
          <a:off x="0" y="0"/>
          <a:ext cx="0" cy="0"/>
          <a:chOff x="0" y="0"/>
          <a:chExt cx="0" cy="0"/>
        </a:xfrm>
      </p:grpSpPr>
      <p:sp>
        <p:nvSpPr>
          <p:cNvPr id="7"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6097524"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49664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_TextandGraphic">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37049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GraphicandText">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419464"/>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06_Code">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ormAutofit/>
          </a:bodyPr>
          <a:lstStyle>
            <a:lvl1pPr marL="0" indent="0">
              <a:buNone/>
              <a:defRPr sz="1800">
                <a:latin typeface="Consolas" panose="020B0609020204030204" pitchFamily="49" charset="0"/>
                <a:cs typeface="Consolas" panose="020B0609020204030204" pitchFamily="49" charset="0"/>
              </a:defRPr>
            </a:lvl1pPr>
          </a:lstStyle>
          <a:p>
            <a:pPr lvl="0"/>
            <a:r>
              <a:rPr lang="en-US"/>
              <a:t>Click to edit Master text styles</a:t>
            </a:r>
          </a:p>
        </p:txBody>
      </p:sp>
      <p:pic>
        <p:nvPicPr>
          <p:cNvPr id="5" name="Google Shape;178;p24">
            <a:extLst>
              <a:ext uri="{FF2B5EF4-FFF2-40B4-BE49-F238E27FC236}">
                <a16:creationId xmlns:a16="http://schemas.microsoft.com/office/drawing/2014/main" id="{6E9B1BE7-09DC-A44F-A722-C1A7CF8B2696}"/>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87041" y="6431011"/>
            <a:ext cx="1048326" cy="304968"/>
          </a:xfrm>
          <a:prstGeom prst="rect">
            <a:avLst/>
          </a:prstGeom>
          <a:noFill/>
          <a:ln>
            <a:noFill/>
          </a:ln>
        </p:spPr>
      </p:pic>
    </p:spTree>
    <p:extLst>
      <p:ext uri="{BB962C8B-B14F-4D97-AF65-F5344CB8AC3E}">
        <p14:creationId xmlns:p14="http://schemas.microsoft.com/office/powerpoint/2010/main" val="754517132"/>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7_ExerciseSupport">
    <p:bg>
      <p:bgPr>
        <a:solidFill>
          <a:srgbClr val="004B88"/>
        </a:solidFill>
        <a:effectLst/>
      </p:bgPr>
    </p:bg>
    <p:spTree>
      <p:nvGrpSpPr>
        <p:cNvPr id="1" name=""/>
        <p:cNvGrpSpPr/>
        <p:nvPr/>
      </p:nvGrpSpPr>
      <p:grpSpPr>
        <a:xfrm>
          <a:off x="0" y="0"/>
          <a:ext cx="0" cy="0"/>
          <a:chOff x="0" y="0"/>
          <a:chExt cx="0" cy="0"/>
        </a:xfrm>
      </p:grpSpPr>
      <p:sp>
        <p:nvSpPr>
          <p:cNvPr id="9"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userDrawn="1">
            <p:ph idx="1"/>
          </p:nvPr>
        </p:nvSpPr>
        <p:spPr>
          <a:xfrm>
            <a:off x="312236" y="1984440"/>
            <a:ext cx="71780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6" name="Content Placeholder 5"/>
          <p:cNvSpPr>
            <a:spLocks noGrp="1"/>
          </p:cNvSpPr>
          <p:nvPr>
            <p:ph sz="quarter" idx="13"/>
          </p:nvPr>
        </p:nvSpPr>
        <p:spPr>
          <a:xfrm>
            <a:off x="7810316" y="1984440"/>
            <a:ext cx="3794760" cy="474573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7634452" y="1984440"/>
            <a:ext cx="0" cy="4742449"/>
          </a:xfrm>
          <a:prstGeom prst="line">
            <a:avLst/>
          </a:prstGeom>
          <a:ln w="19050">
            <a:solidFill>
              <a:srgbClr val="E9E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66399"/>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7" name="Content Placeholder 2"/>
          <p:cNvSpPr>
            <a:spLocks noGrp="1"/>
          </p:cNvSpPr>
          <p:nvPr>
            <p:ph idx="1"/>
          </p:nvPr>
        </p:nvSpPr>
        <p:spPr>
          <a:xfrm>
            <a:off x="455900" y="1302040"/>
            <a:ext cx="1128020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Click to add title</a:t>
            </a:r>
          </a:p>
        </p:txBody>
      </p:sp>
    </p:spTree>
    <p:extLst>
      <p:ext uri="{BB962C8B-B14F-4D97-AF65-F5344CB8AC3E}">
        <p14:creationId xmlns:p14="http://schemas.microsoft.com/office/powerpoint/2010/main" val="2942559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8_Exercise">
    <p:bg>
      <p:bgPr>
        <a:solidFill>
          <a:srgbClr val="004B88"/>
        </a:solidFill>
        <a:effectLst/>
      </p:bgPr>
    </p:bg>
    <p:spTree>
      <p:nvGrpSpPr>
        <p:cNvPr id="1" name=""/>
        <p:cNvGrpSpPr/>
        <p:nvPr/>
      </p:nvGrpSpPr>
      <p:grpSpPr>
        <a:xfrm>
          <a:off x="0" y="0"/>
          <a:ext cx="0" cy="0"/>
          <a:chOff x="0" y="0"/>
          <a:chExt cx="0" cy="0"/>
        </a:xfrm>
      </p:grpSpPr>
      <p:sp>
        <p:nvSpPr>
          <p:cNvPr id="8"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userDrawn="1">
            <p:ph idx="1"/>
          </p:nvPr>
        </p:nvSpPr>
        <p:spPr>
          <a:xfrm>
            <a:off x="312236" y="1984440"/>
            <a:ext cx="112928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Tree>
    <p:extLst>
      <p:ext uri="{BB962C8B-B14F-4D97-AF65-F5344CB8AC3E}">
        <p14:creationId xmlns:p14="http://schemas.microsoft.com/office/powerpoint/2010/main" val="1878994203"/>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09_Module_Text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794582"/>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0_Module_Graphic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1129284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13482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Module_TwoConten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5486400"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6118675" y="1240488"/>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712121"/>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Module_TextandGraphic">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03494"/>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Module_GraphicandTex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16309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Module_ReviewQuestion">
    <p:bg>
      <p:bgPr>
        <a:solidFill>
          <a:srgbClr val="E9E9EB"/>
        </a:solidFill>
        <a:effectLst/>
      </p:bgPr>
    </p:bg>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12236" y="1240490"/>
            <a:ext cx="7086600" cy="5486400"/>
          </a:xfrm>
          <a:prstGeom prst="rect">
            <a:avLst/>
          </a:prstGeom>
          <a:ln>
            <a:noFill/>
          </a:ln>
        </p:spPr>
        <p:txBody>
          <a:bodyPr wrap="square">
            <a:normAutofit/>
          </a:bodyPr>
          <a:lstStyle>
            <a:lvl1pPr marL="514350" indent="-514350">
              <a:buFont typeface="+mj-lt"/>
              <a:buAutoNum type="arabicPeriod"/>
              <a:defRPr sz="2800" baseline="0">
                <a:solidFill>
                  <a:schemeClr val="tx2"/>
                </a:solidFill>
              </a:defRPr>
            </a:lvl1pPr>
            <a:lvl2pPr marL="1033462" indent="-514350">
              <a:buClrTx/>
              <a:buFont typeface="+mj-lt"/>
              <a:buAutoNum type="alphaUcPeriod"/>
              <a:defRPr sz="2600">
                <a:solidFill>
                  <a:schemeClr val="tx2"/>
                </a:solidFill>
              </a:defRPr>
            </a:lvl2pPr>
            <a:lvl3pPr marL="1422400" indent="-344488">
              <a:defRPr sz="2800">
                <a:solidFill>
                  <a:schemeClr val="tx2"/>
                </a:solidFill>
              </a:defRPr>
            </a:lvl3pPr>
            <a:lvl4pPr marL="1947863" indent="-338138">
              <a:buClrTx/>
              <a:defRPr sz="2600">
                <a:solidFill>
                  <a:schemeClr val="tx2"/>
                </a:solidFill>
              </a:defRPr>
            </a:lvl4pPr>
            <a:lvl5pPr marL="2405063" indent="-344488">
              <a:defRPr sz="2400">
                <a:solidFill>
                  <a:schemeClr val="tx2"/>
                </a:solidFill>
              </a:defRPr>
            </a:lvl5pPr>
          </a:lstStyle>
          <a:p>
            <a:pPr lvl="0"/>
            <a:r>
              <a:rPr lang="en-US"/>
              <a:t>Click to edit Master text styles</a:t>
            </a:r>
          </a:p>
          <a:p>
            <a:pPr lvl="1"/>
            <a:r>
              <a:rPr lang="en-US"/>
              <a:t>Second level</a:t>
            </a:r>
          </a:p>
        </p:txBody>
      </p:sp>
      <p:sp>
        <p:nvSpPr>
          <p:cNvPr id="2" name="Title 1"/>
          <p:cNvSpPr>
            <a:spLocks noGrp="1"/>
          </p:cNvSpPr>
          <p:nvPr userDrawn="1">
            <p:ph type="title"/>
          </p:nvPr>
        </p:nvSpPr>
        <p:spPr>
          <a:xfrm>
            <a:off x="312236" y="424232"/>
            <a:ext cx="7086600" cy="646331"/>
          </a:xfrm>
        </p:spPr>
        <p:txBody>
          <a:bodyPr>
            <a:spAutoFit/>
          </a:bodyPr>
          <a:lstStyle>
            <a:lvl1pPr>
              <a:lnSpc>
                <a:spcPct val="100000"/>
              </a:lnSpc>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684986010"/>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5_Lightboard">
    <p:bg>
      <p:bgPr>
        <a:solidFill>
          <a:srgbClr val="00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938132"/>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6_Cours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21222"/>
            <a:ext cx="10058400" cy="2743200"/>
          </a:xfrm>
        </p:spPr>
        <p:txBody>
          <a:bodyPr anchor="ctr"/>
          <a:lstStyle>
            <a:lvl1pPr algn="ctr">
              <a:lnSpc>
                <a:spcPct val="100000"/>
              </a:lnSpc>
              <a:defRPr sz="6000">
                <a:solidFill>
                  <a:schemeClr val="bg2"/>
                </a:solidFill>
              </a:defRPr>
            </a:lvl1pPr>
          </a:lstStyle>
          <a:p>
            <a:r>
              <a:rPr lang="en-US"/>
              <a:t>Click to edit Master title style</a:t>
            </a:r>
          </a:p>
        </p:txBody>
      </p:sp>
      <p:sp>
        <p:nvSpPr>
          <p:cNvPr id="3" name="Subtitle 2"/>
          <p:cNvSpPr>
            <a:spLocks noGrp="1"/>
          </p:cNvSpPr>
          <p:nvPr>
            <p:ph type="subTitle" idx="1"/>
          </p:nvPr>
        </p:nvSpPr>
        <p:spPr>
          <a:xfrm>
            <a:off x="1066800" y="6100584"/>
            <a:ext cx="10058400" cy="457200"/>
          </a:xfrm>
        </p:spPr>
        <p:txBody>
          <a:bodyPr anchor="b">
            <a:normAutofit/>
          </a:bodyPr>
          <a:lstStyle>
            <a:lvl1pPr marL="0" indent="0" algn="ct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11364502"/>
      </p:ext>
    </p:extLst>
  </p:cSld>
  <p:clrMapOvr>
    <a:masterClrMapping/>
  </p:clrMapOvr>
  <p:extLst mod="1">
    <p:ext uri="{DCECCB84-F9BA-43D5-87BE-67443E8EF086}">
      <p15:sldGuideLst xmlns:p15="http://schemas.microsoft.com/office/powerpoint/2012/main">
        <p15:guide id="1" orient="horz" pos="41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hank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09600" y="3806422"/>
            <a:ext cx="10972800" cy="914400"/>
          </a:xfrm>
        </p:spPr>
        <p:txBody>
          <a:bodyPr>
            <a:normAutofit/>
          </a:bodyPr>
          <a:lstStyle>
            <a:lvl1pPr marL="0" indent="0" algn="ctr">
              <a:buNone/>
              <a:defRPr sz="4800">
                <a:solidFill>
                  <a:schemeClr val="accent3">
                    <a:lumMod val="60000"/>
                    <a:lumOff val="40000"/>
                  </a:schemeClr>
                </a:solidFill>
              </a:defRPr>
            </a:lvl1pPr>
          </a:lstStyle>
          <a:p>
            <a:pPr lvl="0"/>
            <a:r>
              <a:rPr lang="en-US"/>
              <a:t>Click to edit Master text styles</a:t>
            </a:r>
          </a:p>
        </p:txBody>
      </p:sp>
      <p:sp>
        <p:nvSpPr>
          <p:cNvPr id="9" name="Text Placeholder 8"/>
          <p:cNvSpPr>
            <a:spLocks noGrp="1"/>
          </p:cNvSpPr>
          <p:nvPr>
            <p:ph type="body" sz="quarter" idx="12"/>
          </p:nvPr>
        </p:nvSpPr>
        <p:spPr>
          <a:xfrm>
            <a:off x="152400" y="5103611"/>
            <a:ext cx="11887200" cy="914400"/>
          </a:xfrm>
        </p:spPr>
        <p:txBody>
          <a:bodyPr>
            <a:normAutofit/>
          </a:bodyPr>
          <a:lstStyle>
            <a:lvl1pPr marL="0" indent="0" algn="ctr">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7410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ttom Fill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pic>
        <p:nvPicPr>
          <p:cNvPr id="5" name="Picture 4" descr="bottom 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19800"/>
            <a:ext cx="12192000" cy="457200"/>
          </a:xfrm>
          <a:prstGeom prst="rect">
            <a:avLst/>
          </a:prstGeom>
        </p:spPr>
      </p:pic>
      <p:sp>
        <p:nvSpPr>
          <p:cNvPr id="9"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Click to add title</a:t>
            </a:r>
          </a:p>
        </p:txBody>
      </p:sp>
      <p:sp>
        <p:nvSpPr>
          <p:cNvPr id="10" name="Content Placeholder 2"/>
          <p:cNvSpPr>
            <a:spLocks noGrp="1"/>
          </p:cNvSpPr>
          <p:nvPr>
            <p:ph idx="1"/>
          </p:nvPr>
        </p:nvSpPr>
        <p:spPr>
          <a:xfrm>
            <a:off x="455900" y="1302043"/>
            <a:ext cx="1128020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789548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ourse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279579" y="2176509"/>
            <a:ext cx="11144250" cy="3902075"/>
          </a:xfrm>
        </p:spPr>
        <p:txBody>
          <a:bodyPr>
            <a:normAutofit/>
          </a:bodyPr>
          <a:lstStyle>
            <a:lvl1pPr marL="0" indent="0">
              <a:buNone/>
              <a:defRPr sz="20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4051427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esson Title">
    <p:spTree>
      <p:nvGrpSpPr>
        <p:cNvPr id="1" name=""/>
        <p:cNvGrpSpPr/>
        <p:nvPr/>
      </p:nvGrpSpPr>
      <p:grpSpPr>
        <a:xfrm>
          <a:off x="0" y="0"/>
          <a:ext cx="0" cy="0"/>
          <a:chOff x="0" y="0"/>
          <a:chExt cx="0" cy="0"/>
        </a:xfrm>
      </p:grpSpPr>
      <p:sp>
        <p:nvSpPr>
          <p:cNvPr id="3" name="Rectangle 2"/>
          <p:cNvSpPr/>
          <p:nvPr userDrawn="1"/>
        </p:nvSpPr>
        <p:spPr>
          <a:xfrm>
            <a:off x="3175" y="5947877"/>
            <a:ext cx="12188825" cy="9144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283463" y="6062177"/>
            <a:ext cx="11603737" cy="685800"/>
          </a:xfrm>
        </p:spPr>
        <p:txBody>
          <a:bodyPr>
            <a:normAutofit/>
          </a:bodyPr>
          <a:lstStyle>
            <a:lvl1pPr>
              <a:defRPr sz="3000" cap="none" spc="-50" baseline="0">
                <a:solidFill>
                  <a:srgbClr val="F5F5F5"/>
                </a:solidFill>
              </a:defRPr>
            </a:lvl1pPr>
          </a:lstStyle>
          <a:p>
            <a:r>
              <a:rPr lang="en-US"/>
              <a:t>Click to edit master title style</a:t>
            </a:r>
          </a:p>
        </p:txBody>
      </p:sp>
      <p:sp>
        <p:nvSpPr>
          <p:cNvPr id="5" name="Content Placeholder 4"/>
          <p:cNvSpPr>
            <a:spLocks noGrp="1"/>
          </p:cNvSpPr>
          <p:nvPr>
            <p:ph sz="quarter" idx="10"/>
          </p:nvPr>
        </p:nvSpPr>
        <p:spPr>
          <a:xfrm>
            <a:off x="283464" y="243840"/>
            <a:ext cx="11603736" cy="5550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oogle Shape;178;p24">
            <a:extLst>
              <a:ext uri="{FF2B5EF4-FFF2-40B4-BE49-F238E27FC236}">
                <a16:creationId xmlns:a16="http://schemas.microsoft.com/office/drawing/2014/main" id="{02C9DD26-217E-3A48-87FD-493ABCF3A705}"/>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72755" y="6431011"/>
            <a:ext cx="1048326" cy="304968"/>
          </a:xfrm>
          <a:prstGeom prst="rect">
            <a:avLst/>
          </a:prstGeom>
          <a:noFill/>
          <a:ln>
            <a:noFill/>
          </a:ln>
        </p:spPr>
      </p:pic>
    </p:spTree>
    <p:extLst>
      <p:ext uri="{BB962C8B-B14F-4D97-AF65-F5344CB8AC3E}">
        <p14:creationId xmlns:p14="http://schemas.microsoft.com/office/powerpoint/2010/main" val="234894521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01_TextOnly">
    <p:spTree>
      <p:nvGrpSpPr>
        <p:cNvPr id="1" name=""/>
        <p:cNvGrpSpPr/>
        <p:nvPr/>
      </p:nvGrpSpPr>
      <p:grpSpPr>
        <a:xfrm>
          <a:off x="0" y="0"/>
          <a:ext cx="0" cy="0"/>
          <a:chOff x="0" y="0"/>
          <a:chExt cx="0" cy="0"/>
        </a:xfrm>
      </p:grpSpPr>
      <p:sp>
        <p:nvSpPr>
          <p:cNvPr id="4"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6" y="424232"/>
            <a:ext cx="11292840" cy="646331"/>
          </a:xfrm>
        </p:spPr>
        <p:txBody>
          <a:bodyPr>
            <a:spAutoFit/>
          </a:bodyPr>
          <a:lstStyle>
            <a:lvl1pPr>
              <a:lnSpc>
                <a:spcPct val="100000"/>
              </a:lnSpc>
              <a:defRPr>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664157"/>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02_GraphicOnly">
    <p:spTree>
      <p:nvGrpSpPr>
        <p:cNvPr id="1" name=""/>
        <p:cNvGrpSpPr/>
        <p:nvPr/>
      </p:nvGrpSpPr>
      <p:grpSpPr>
        <a:xfrm>
          <a:off x="0" y="0"/>
          <a:ext cx="0" cy="0"/>
          <a:chOff x="0" y="0"/>
          <a:chExt cx="0" cy="0"/>
        </a:xfrm>
      </p:grpSpPr>
      <p:sp>
        <p:nvSpPr>
          <p:cNvPr id="5"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778235"/>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_TwoContent">
    <p:spTree>
      <p:nvGrpSpPr>
        <p:cNvPr id="1" name=""/>
        <p:cNvGrpSpPr/>
        <p:nvPr/>
      </p:nvGrpSpPr>
      <p:grpSpPr>
        <a:xfrm>
          <a:off x="0" y="0"/>
          <a:ext cx="0" cy="0"/>
          <a:chOff x="0" y="0"/>
          <a:chExt cx="0" cy="0"/>
        </a:xfrm>
      </p:grpSpPr>
      <p:sp>
        <p:nvSpPr>
          <p:cNvPr id="7"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6097524"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93347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4_TextandGraphic">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84933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5_GraphicandText">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45673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06_Code">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ormAutofit/>
          </a:bodyPr>
          <a:lstStyle>
            <a:lvl1pPr marL="0" indent="0">
              <a:buNone/>
              <a:defRPr sz="1800">
                <a:latin typeface="Consolas" panose="020B0609020204030204" pitchFamily="49" charset="0"/>
                <a:cs typeface="Consolas" panose="020B0609020204030204" pitchFamily="49" charset="0"/>
              </a:defRPr>
            </a:lvl1pPr>
          </a:lstStyle>
          <a:p>
            <a:pPr lvl="0"/>
            <a:r>
              <a:rPr lang="en-US"/>
              <a:t>Click to edit Master text styles</a:t>
            </a:r>
          </a:p>
        </p:txBody>
      </p:sp>
    </p:spTree>
    <p:extLst>
      <p:ext uri="{BB962C8B-B14F-4D97-AF65-F5344CB8AC3E}">
        <p14:creationId xmlns:p14="http://schemas.microsoft.com/office/powerpoint/2010/main" val="238347802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7_ExerciseSupport">
    <p:bg>
      <p:bgPr>
        <a:solidFill>
          <a:srgbClr val="004B88"/>
        </a:solidFill>
        <a:effectLst/>
      </p:bgPr>
    </p:bg>
    <p:spTree>
      <p:nvGrpSpPr>
        <p:cNvPr id="1" name=""/>
        <p:cNvGrpSpPr/>
        <p:nvPr/>
      </p:nvGrpSpPr>
      <p:grpSpPr>
        <a:xfrm>
          <a:off x="0" y="0"/>
          <a:ext cx="0" cy="0"/>
          <a:chOff x="0" y="0"/>
          <a:chExt cx="0" cy="0"/>
        </a:xfrm>
      </p:grpSpPr>
      <p:sp>
        <p:nvSpPr>
          <p:cNvPr id="9"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userDrawn="1">
            <p:ph idx="1"/>
          </p:nvPr>
        </p:nvSpPr>
        <p:spPr>
          <a:xfrm>
            <a:off x="312236" y="1984440"/>
            <a:ext cx="71780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6" name="Content Placeholder 5"/>
          <p:cNvSpPr>
            <a:spLocks noGrp="1"/>
          </p:cNvSpPr>
          <p:nvPr>
            <p:ph sz="quarter" idx="13"/>
          </p:nvPr>
        </p:nvSpPr>
        <p:spPr>
          <a:xfrm>
            <a:off x="7810316" y="1984440"/>
            <a:ext cx="3794760" cy="474573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7634452" y="1984440"/>
            <a:ext cx="0" cy="4742449"/>
          </a:xfrm>
          <a:prstGeom prst="line">
            <a:avLst/>
          </a:prstGeom>
          <a:ln w="19050">
            <a:solidFill>
              <a:srgbClr val="E9E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077833"/>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8_Exercise">
    <p:bg>
      <p:bgPr>
        <a:solidFill>
          <a:srgbClr val="004B88"/>
        </a:solidFill>
        <a:effectLst/>
      </p:bgPr>
    </p:bg>
    <p:spTree>
      <p:nvGrpSpPr>
        <p:cNvPr id="1" name=""/>
        <p:cNvGrpSpPr/>
        <p:nvPr/>
      </p:nvGrpSpPr>
      <p:grpSpPr>
        <a:xfrm>
          <a:off x="0" y="0"/>
          <a:ext cx="0" cy="0"/>
          <a:chOff x="0" y="0"/>
          <a:chExt cx="0" cy="0"/>
        </a:xfrm>
      </p:grpSpPr>
      <p:sp>
        <p:nvSpPr>
          <p:cNvPr id="8"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userDrawn="1">
            <p:ph idx="1"/>
          </p:nvPr>
        </p:nvSpPr>
        <p:spPr>
          <a:xfrm>
            <a:off x="312236" y="1984440"/>
            <a:ext cx="112928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Tree>
    <p:extLst>
      <p:ext uri="{BB962C8B-B14F-4D97-AF65-F5344CB8AC3E}">
        <p14:creationId xmlns:p14="http://schemas.microsoft.com/office/powerpoint/2010/main" val="1253945513"/>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ner Fill">
    <p:spTree>
      <p:nvGrpSpPr>
        <p:cNvPr id="1" name=""/>
        <p:cNvGrpSpPr/>
        <p:nvPr/>
      </p:nvGrpSpPr>
      <p:grpSpPr>
        <a:xfrm>
          <a:off x="0" y="0"/>
          <a:ext cx="0" cy="0"/>
          <a:chOff x="0" y="0"/>
          <a:chExt cx="0" cy="0"/>
        </a:xfrm>
      </p:grpSpPr>
      <p:pic>
        <p:nvPicPr>
          <p:cNvPr id="7" name="Picture 6" descr="choice blocks-02.png"/>
          <p:cNvPicPr>
            <a:picLocks noChangeAspect="1"/>
          </p:cNvPicPr>
          <p:nvPr/>
        </p:nvPicPr>
        <p:blipFill rotWithShape="1">
          <a:blip r:embed="rId2">
            <a:extLst>
              <a:ext uri="{28A0092B-C50C-407E-A947-70E740481C1C}">
                <a14:useLocalDpi xmlns:a14="http://schemas.microsoft.com/office/drawing/2010/main" val="0"/>
              </a:ext>
            </a:extLst>
          </a:blip>
          <a:srcRect l="68333" t="62222"/>
          <a:stretch/>
        </p:blipFill>
        <p:spPr>
          <a:xfrm>
            <a:off x="8331200" y="4267200"/>
            <a:ext cx="3860800" cy="25908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11"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Click to add title</a:t>
            </a:r>
          </a:p>
        </p:txBody>
      </p:sp>
      <p:sp>
        <p:nvSpPr>
          <p:cNvPr id="10" name="Content Placeholder 2"/>
          <p:cNvSpPr>
            <a:spLocks noGrp="1"/>
          </p:cNvSpPr>
          <p:nvPr>
            <p:ph idx="1"/>
          </p:nvPr>
        </p:nvSpPr>
        <p:spPr>
          <a:xfrm>
            <a:off x="455900" y="1302043"/>
            <a:ext cx="11280200" cy="4481345"/>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1232894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09_Module_Text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32134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0_Module_Graphic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1129284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994232"/>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Module_TwoConten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5486400"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6118675" y="1240488"/>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3525796"/>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Module_TextandGraphic">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7265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Module_GraphicandTex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333586"/>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Module_ReviewQuestion">
    <p:bg>
      <p:bgPr>
        <a:solidFill>
          <a:srgbClr val="E9E9EB"/>
        </a:solidFill>
        <a:effectLst/>
      </p:bgPr>
    </p:bg>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12236" y="1240490"/>
            <a:ext cx="7086600" cy="5486400"/>
          </a:xfrm>
          <a:prstGeom prst="rect">
            <a:avLst/>
          </a:prstGeom>
          <a:ln>
            <a:noFill/>
          </a:ln>
        </p:spPr>
        <p:txBody>
          <a:bodyPr wrap="square">
            <a:normAutofit/>
          </a:bodyPr>
          <a:lstStyle>
            <a:lvl1pPr marL="514350" indent="-514350">
              <a:buFont typeface="+mj-lt"/>
              <a:buAutoNum type="arabicPeriod"/>
              <a:defRPr sz="2800" baseline="0">
                <a:solidFill>
                  <a:schemeClr val="tx2"/>
                </a:solidFill>
              </a:defRPr>
            </a:lvl1pPr>
            <a:lvl2pPr marL="1033462" indent="-514350">
              <a:buClrTx/>
              <a:buFont typeface="+mj-lt"/>
              <a:buAutoNum type="alphaUcPeriod"/>
              <a:defRPr sz="2600">
                <a:solidFill>
                  <a:schemeClr val="tx2"/>
                </a:solidFill>
              </a:defRPr>
            </a:lvl2pPr>
            <a:lvl3pPr marL="1422400" indent="-344488">
              <a:defRPr sz="2800">
                <a:solidFill>
                  <a:schemeClr val="tx2"/>
                </a:solidFill>
              </a:defRPr>
            </a:lvl3pPr>
            <a:lvl4pPr marL="1947863" indent="-338138">
              <a:buClrTx/>
              <a:defRPr sz="2600">
                <a:solidFill>
                  <a:schemeClr val="tx2"/>
                </a:solidFill>
              </a:defRPr>
            </a:lvl4pPr>
            <a:lvl5pPr marL="2405063" indent="-344488">
              <a:defRPr sz="2400">
                <a:solidFill>
                  <a:schemeClr val="tx2"/>
                </a:solidFill>
              </a:defRPr>
            </a:lvl5pPr>
          </a:lstStyle>
          <a:p>
            <a:pPr lvl="0"/>
            <a:r>
              <a:rPr lang="en-US"/>
              <a:t>Click to edit Master text styles</a:t>
            </a:r>
          </a:p>
          <a:p>
            <a:pPr lvl="1"/>
            <a:r>
              <a:rPr lang="en-US"/>
              <a:t>Second level</a:t>
            </a:r>
          </a:p>
        </p:txBody>
      </p:sp>
      <p:sp>
        <p:nvSpPr>
          <p:cNvPr id="2" name="Title 1"/>
          <p:cNvSpPr>
            <a:spLocks noGrp="1"/>
          </p:cNvSpPr>
          <p:nvPr userDrawn="1">
            <p:ph type="title"/>
          </p:nvPr>
        </p:nvSpPr>
        <p:spPr>
          <a:xfrm>
            <a:off x="312236" y="424232"/>
            <a:ext cx="7086600" cy="646331"/>
          </a:xfrm>
        </p:spPr>
        <p:txBody>
          <a:bodyPr>
            <a:spAutoFit/>
          </a:bodyPr>
          <a:lstStyle>
            <a:lvl1pPr>
              <a:lnSpc>
                <a:spcPct val="100000"/>
              </a:lnSpc>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963536077"/>
      </p:ext>
    </p:extLst>
  </p:cSld>
  <p:clrMapOvr>
    <a:masterClrMapping/>
  </p:clrMapOvr>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5_Lightboard">
    <p:bg>
      <p:bgPr>
        <a:solidFill>
          <a:srgbClr val="00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96077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6_Cours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21222"/>
            <a:ext cx="10058400" cy="2743200"/>
          </a:xfrm>
        </p:spPr>
        <p:txBody>
          <a:bodyPr anchor="ctr"/>
          <a:lstStyle>
            <a:lvl1pPr algn="ctr">
              <a:lnSpc>
                <a:spcPct val="100000"/>
              </a:lnSpc>
              <a:defRPr sz="6000">
                <a:solidFill>
                  <a:schemeClr val="bg2"/>
                </a:solidFill>
              </a:defRPr>
            </a:lvl1pPr>
          </a:lstStyle>
          <a:p>
            <a:r>
              <a:rPr lang="en-US"/>
              <a:t>Click to edit Master title style</a:t>
            </a:r>
          </a:p>
        </p:txBody>
      </p:sp>
      <p:sp>
        <p:nvSpPr>
          <p:cNvPr id="3" name="Subtitle 2"/>
          <p:cNvSpPr>
            <a:spLocks noGrp="1"/>
          </p:cNvSpPr>
          <p:nvPr>
            <p:ph type="subTitle" idx="1"/>
          </p:nvPr>
        </p:nvSpPr>
        <p:spPr>
          <a:xfrm>
            <a:off x="1066800" y="6100584"/>
            <a:ext cx="10058400" cy="457200"/>
          </a:xfrm>
        </p:spPr>
        <p:txBody>
          <a:bodyPr anchor="b">
            <a:normAutofit/>
          </a:bodyPr>
          <a:lstStyle>
            <a:lvl1pPr marL="0" indent="0" algn="ct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47779850"/>
      </p:ext>
    </p:extLst>
  </p:cSld>
  <p:clrMapOvr>
    <a:masterClrMapping/>
  </p:clrMapOvr>
  <p:extLst mod="1">
    <p:ext uri="{DCECCB84-F9BA-43D5-87BE-67443E8EF086}">
      <p15:sldGuideLst xmlns:p15="http://schemas.microsoft.com/office/powerpoint/2012/main">
        <p15:guide id="1" orient="horz" pos="41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7_Thank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09600" y="3806422"/>
            <a:ext cx="10972800" cy="914400"/>
          </a:xfrm>
        </p:spPr>
        <p:txBody>
          <a:bodyPr>
            <a:normAutofit/>
          </a:bodyPr>
          <a:lstStyle>
            <a:lvl1pPr marL="0" indent="0" algn="ctr">
              <a:buNone/>
              <a:defRPr sz="4800">
                <a:solidFill>
                  <a:schemeClr val="accent3">
                    <a:lumMod val="60000"/>
                    <a:lumOff val="40000"/>
                  </a:schemeClr>
                </a:solidFill>
              </a:defRPr>
            </a:lvl1pPr>
          </a:lstStyle>
          <a:p>
            <a:pPr lvl="0"/>
            <a:r>
              <a:rPr lang="en-US"/>
              <a:t>Click to edit Master text styles</a:t>
            </a:r>
          </a:p>
        </p:txBody>
      </p:sp>
      <p:sp>
        <p:nvSpPr>
          <p:cNvPr id="9" name="Text Placeholder 8"/>
          <p:cNvSpPr>
            <a:spLocks noGrp="1"/>
          </p:cNvSpPr>
          <p:nvPr>
            <p:ph type="body" sz="quarter" idx="12"/>
          </p:nvPr>
        </p:nvSpPr>
        <p:spPr>
          <a:xfrm>
            <a:off x="152400" y="5103611"/>
            <a:ext cx="11887200" cy="914400"/>
          </a:xfrm>
        </p:spPr>
        <p:txBody>
          <a:bodyPr>
            <a:normAutofit/>
          </a:bodyPr>
          <a:lstStyle>
            <a:lvl1pPr marL="0" indent="0" algn="ctr">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6556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Course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279579" y="2176509"/>
            <a:ext cx="11144250" cy="3902075"/>
          </a:xfrm>
        </p:spPr>
        <p:txBody>
          <a:bodyPr>
            <a:normAutofit/>
          </a:bodyPr>
          <a:lstStyle>
            <a:lvl1pPr marL="0" indent="0">
              <a:buNone/>
              <a:defRPr sz="20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090537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lossary Term Defini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7" name="Content Placeholder 2"/>
          <p:cNvSpPr>
            <a:spLocks noGrp="1"/>
          </p:cNvSpPr>
          <p:nvPr>
            <p:ph idx="1"/>
          </p:nvPr>
        </p:nvSpPr>
        <p:spPr>
          <a:xfrm>
            <a:off x="455900" y="2209800"/>
            <a:ext cx="1128020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Click to add title</a:t>
            </a:r>
          </a:p>
        </p:txBody>
      </p:sp>
      <p:pic>
        <p:nvPicPr>
          <p:cNvPr id="10" name="Picture 100" descr="book">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2802" y="1177137"/>
            <a:ext cx="1384897" cy="908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2336800" y="1259979"/>
            <a:ext cx="9245600" cy="762000"/>
          </a:xfrm>
        </p:spPr>
        <p:txBody>
          <a:bodyPr/>
          <a:lstStyle>
            <a:lvl1pPr marL="0" indent="0" algn="l" defTabSz="457200" rtl="0" eaLnBrk="1" latinLnBrk="0" hangingPunct="1">
              <a:spcBef>
                <a:spcPct val="20000"/>
              </a:spcBef>
              <a:buClr>
                <a:schemeClr val="accent1"/>
              </a:buClr>
              <a:buFont typeface="Arial"/>
              <a:buNone/>
              <a:defRPr lang="en-US" sz="1800" b="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a:t>Term: definition. (Format “term” in bold.)</a:t>
            </a:r>
          </a:p>
        </p:txBody>
      </p:sp>
    </p:spTree>
    <p:extLst>
      <p:ext uri="{BB962C8B-B14F-4D97-AF65-F5344CB8AC3E}">
        <p14:creationId xmlns:p14="http://schemas.microsoft.com/office/powerpoint/2010/main" val="13288327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7_Cours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21221"/>
            <a:ext cx="10058400" cy="2057400"/>
          </a:xfrm>
        </p:spPr>
        <p:txBody>
          <a:bodyPr anchor="ctr"/>
          <a:lstStyle>
            <a:lvl1pPr algn="ctr">
              <a:lnSpc>
                <a:spcPct val="100000"/>
              </a:lnSpc>
              <a:defRPr sz="6000">
                <a:solidFill>
                  <a:schemeClr val="bg2"/>
                </a:solidFill>
              </a:defRPr>
            </a:lvl1pPr>
          </a:lstStyle>
          <a:p>
            <a:r>
              <a:rPr lang="en-US"/>
              <a:t>Click to edit Master title style</a:t>
            </a:r>
          </a:p>
        </p:txBody>
      </p:sp>
      <p:sp>
        <p:nvSpPr>
          <p:cNvPr id="3" name="Subtitle 2"/>
          <p:cNvSpPr>
            <a:spLocks noGrp="1"/>
          </p:cNvSpPr>
          <p:nvPr>
            <p:ph type="subTitle" idx="1"/>
          </p:nvPr>
        </p:nvSpPr>
        <p:spPr>
          <a:xfrm>
            <a:off x="1069848" y="4428744"/>
            <a:ext cx="10058400" cy="1371600"/>
          </a:xfrm>
        </p:spPr>
        <p:txBody>
          <a:bodyPr anchor="t" anchorCtr="0">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Content Placeholder 4"/>
          <p:cNvSpPr>
            <a:spLocks noGrp="1"/>
          </p:cNvSpPr>
          <p:nvPr>
            <p:ph sz="quarter" idx="10"/>
          </p:nvPr>
        </p:nvSpPr>
        <p:spPr>
          <a:xfrm>
            <a:off x="1066800" y="6096000"/>
            <a:ext cx="10058400" cy="460248"/>
          </a:xfrm>
        </p:spPr>
        <p:txBody>
          <a:bodyPr anchor="ctr" anchorCtr="0">
            <a:noAutofit/>
          </a:bodyPr>
          <a:lstStyle>
            <a:lvl1pPr marL="346075" indent="0" algn="ctr">
              <a:buNone/>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817835715"/>
      </p:ext>
    </p:extLst>
  </p:cSld>
  <p:clrMapOvr>
    <a:masterClrMapping/>
  </p:clrMapOvr>
  <p:extLst mod="1">
    <p:ext uri="{DCECCB84-F9BA-43D5-87BE-67443E8EF086}">
      <p15:sldGuideLst xmlns:p15="http://schemas.microsoft.com/office/powerpoint/2012/main">
        <p15:guide id="1" orient="horz" pos="412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Lesson Titl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83464" y="243840"/>
            <a:ext cx="11603736" cy="5550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974DCAFC-5CA5-454B-AC05-4D61B570CB62}"/>
              </a:ext>
            </a:extLst>
          </p:cNvPr>
          <p:cNvSpPr/>
          <p:nvPr userDrawn="1"/>
        </p:nvSpPr>
        <p:spPr>
          <a:xfrm>
            <a:off x="3175" y="5943600"/>
            <a:ext cx="12188825" cy="9144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283463" y="6057900"/>
            <a:ext cx="11603737" cy="685800"/>
          </a:xfrm>
        </p:spPr>
        <p:txBody>
          <a:bodyPr>
            <a:normAutofit/>
          </a:bodyPr>
          <a:lstStyle>
            <a:lvl1pPr>
              <a:defRPr sz="3000" cap="none" spc="-50" baseline="0">
                <a:solidFill>
                  <a:srgbClr val="F5F5F5"/>
                </a:solidFill>
              </a:defRPr>
            </a:lvl1pPr>
          </a:lstStyle>
          <a:p>
            <a:r>
              <a:rPr lang="en-US"/>
              <a:t>Click to edit master title style</a:t>
            </a:r>
          </a:p>
        </p:txBody>
      </p:sp>
    </p:spTree>
    <p:extLst>
      <p:ext uri="{BB962C8B-B14F-4D97-AF65-F5344CB8AC3E}">
        <p14:creationId xmlns:p14="http://schemas.microsoft.com/office/powerpoint/2010/main" val="1820617996"/>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lossary Term Definition with Corner Fill">
    <p:spTree>
      <p:nvGrpSpPr>
        <p:cNvPr id="1" name=""/>
        <p:cNvGrpSpPr/>
        <p:nvPr/>
      </p:nvGrpSpPr>
      <p:grpSpPr>
        <a:xfrm>
          <a:off x="0" y="0"/>
          <a:ext cx="0" cy="0"/>
          <a:chOff x="0" y="0"/>
          <a:chExt cx="0" cy="0"/>
        </a:xfrm>
      </p:grpSpPr>
      <p:pic>
        <p:nvPicPr>
          <p:cNvPr id="11" name="Picture 10" descr="choice blocks-02.png">
            <a:extLst>
              <a:ext uri="{FF2B5EF4-FFF2-40B4-BE49-F238E27FC236}">
                <a16:creationId xmlns:a16="http://schemas.microsoft.com/office/drawing/2014/main" id="{8DA6CE66-0146-4689-BC9F-F56233496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333" t="62222"/>
          <a:stretch/>
        </p:blipFill>
        <p:spPr>
          <a:xfrm>
            <a:off x="8331200" y="4267200"/>
            <a:ext cx="3860800" cy="2590800"/>
          </a:xfrm>
          <a:prstGeom prst="rect">
            <a:avLst/>
          </a:prstGeom>
        </p:spPr>
      </p:pic>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p>
            <a:r>
              <a:rPr lang="en-US"/>
              <a:t>Click to add title</a:t>
            </a:r>
          </a:p>
        </p:txBody>
      </p:sp>
      <p:pic>
        <p:nvPicPr>
          <p:cNvPr id="10" name="Picture 100" descr="book">
            <a:extLst>
              <a:ext uri="{FF2B5EF4-FFF2-40B4-BE49-F238E27FC236}">
                <a16:creationId xmlns:a16="http://schemas.microsoft.com/office/drawing/2014/main" id="{C97CB2FE-FA07-47EC-B391-E0375C6755E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2802" y="1177137"/>
            <a:ext cx="1384897" cy="908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2336800" y="1259979"/>
            <a:ext cx="9245600" cy="762000"/>
          </a:xfrm>
        </p:spPr>
        <p:txBody>
          <a:bodyPr/>
          <a:lstStyle>
            <a:lvl1pPr marL="0" indent="0" algn="l" defTabSz="457200" rtl="0" eaLnBrk="1" latinLnBrk="0" hangingPunct="1">
              <a:spcBef>
                <a:spcPct val="20000"/>
              </a:spcBef>
              <a:buClr>
                <a:schemeClr val="accent1"/>
              </a:buClr>
              <a:buFont typeface="Arial"/>
              <a:buNone/>
              <a:defRPr lang="en-US" sz="1800" kern="1200" dirty="0" smtClean="0">
                <a:solidFill>
                  <a:schemeClr val="accent1"/>
                </a:solidFill>
                <a:latin typeface="+mn-lt"/>
                <a:ea typeface="+mn-ea"/>
                <a:cs typeface="+mn-cs"/>
              </a:defRPr>
            </a:lvl1pPr>
            <a:lvl2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2pPr>
            <a:lvl3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3pPr>
            <a:lvl4pPr marL="0" indent="0" algn="l" defTabSz="457200" rtl="0" eaLnBrk="1" latinLnBrk="0" hangingPunct="1">
              <a:spcBef>
                <a:spcPct val="20000"/>
              </a:spcBef>
              <a:buClr>
                <a:schemeClr val="accent1"/>
              </a:buClr>
              <a:buFont typeface="Arial"/>
              <a:buNone/>
              <a:defRPr lang="en-US" sz="1800" kern="1200" dirty="0" smtClean="0">
                <a:solidFill>
                  <a:srgbClr val="0070C0"/>
                </a:solidFill>
                <a:latin typeface="+mn-lt"/>
                <a:ea typeface="+mn-ea"/>
                <a:cs typeface="+mn-cs"/>
              </a:defRPr>
            </a:lvl4pPr>
            <a:lvl5pPr marL="0" indent="0" algn="l" defTabSz="457200" rtl="0" eaLnBrk="1" latinLnBrk="0" hangingPunct="1">
              <a:spcBef>
                <a:spcPct val="20000"/>
              </a:spcBef>
              <a:buClr>
                <a:schemeClr val="accent1"/>
              </a:buClr>
              <a:buFont typeface="Arial"/>
              <a:buNone/>
              <a:defRPr lang="en-US" sz="1800" kern="1200" dirty="0">
                <a:solidFill>
                  <a:srgbClr val="0070C0"/>
                </a:solidFill>
                <a:latin typeface="+mn-lt"/>
                <a:ea typeface="+mn-ea"/>
                <a:cs typeface="+mn-cs"/>
              </a:defRPr>
            </a:lvl5pPr>
          </a:lstStyle>
          <a:p>
            <a:pPr lvl="0"/>
            <a:r>
              <a:rPr lang="en-US"/>
              <a:t>Term: definition. (Format “term” in bold.)</a:t>
            </a:r>
          </a:p>
        </p:txBody>
      </p:sp>
      <p:sp>
        <p:nvSpPr>
          <p:cNvPr id="7" name="Content Placeholder 2"/>
          <p:cNvSpPr>
            <a:spLocks noGrp="1"/>
          </p:cNvSpPr>
          <p:nvPr>
            <p:ph idx="1"/>
          </p:nvPr>
        </p:nvSpPr>
        <p:spPr>
          <a:xfrm>
            <a:off x="455900" y="2209800"/>
            <a:ext cx="11280200" cy="401320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4123207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7" name="Content Placeholder 2"/>
          <p:cNvSpPr>
            <a:spLocks noGrp="1"/>
          </p:cNvSpPr>
          <p:nvPr>
            <p:ph idx="1"/>
          </p:nvPr>
        </p:nvSpPr>
        <p:spPr>
          <a:xfrm>
            <a:off x="455900" y="1302040"/>
            <a:ext cx="1128020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lvl1pPr>
              <a:defRPr/>
            </a:lvl1pPr>
          </a:lstStyle>
          <a:p>
            <a:r>
              <a:rPr lang="en-US"/>
              <a:t>Click to add Activity title</a:t>
            </a:r>
          </a:p>
        </p:txBody>
      </p:sp>
      <p:pic>
        <p:nvPicPr>
          <p:cNvPr id="10" name="Picture 9">
            <a:extLst>
              <a:ext uri="{FF2B5EF4-FFF2-40B4-BE49-F238E27FC236}">
                <a16:creationId xmlns:a16="http://schemas.microsoft.com/office/drawing/2014/main" id="{1F801D92-2680-4049-8458-6372ADE35E5B}"/>
              </a:ext>
            </a:extLst>
          </p:cNvPr>
          <p:cNvPicPr>
            <a:picLocks noChangeAspect="1"/>
          </p:cNvPicPr>
          <p:nvPr userDrawn="1"/>
        </p:nvPicPr>
        <p:blipFill>
          <a:blip r:embed="rId2"/>
          <a:stretch>
            <a:fillRect/>
          </a:stretch>
        </p:blipFill>
        <p:spPr>
          <a:xfrm>
            <a:off x="9326661" y="4724693"/>
            <a:ext cx="2409439" cy="1498307"/>
          </a:xfrm>
          <a:prstGeom prst="rect">
            <a:avLst/>
          </a:prstGeom>
        </p:spPr>
      </p:pic>
    </p:spTree>
    <p:extLst>
      <p:ext uri="{BB962C8B-B14F-4D97-AF65-F5344CB8AC3E}">
        <p14:creationId xmlns:p14="http://schemas.microsoft.com/office/powerpoint/2010/main" val="192512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nds-On Activity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3" name="Text Placeholder 2">
            <a:extLst>
              <a:ext uri="{FF2B5EF4-FFF2-40B4-BE49-F238E27FC236}">
                <a16:creationId xmlns:a16="http://schemas.microsoft.com/office/drawing/2014/main" id="{4F915AE6-89DC-4B00-95C2-C09677B47DC6}"/>
              </a:ext>
            </a:extLst>
          </p:cNvPr>
          <p:cNvSpPr>
            <a:spLocks noGrp="1"/>
          </p:cNvSpPr>
          <p:nvPr>
            <p:ph type="body" sz="quarter" idx="13" hasCustomPrompt="1"/>
          </p:nvPr>
        </p:nvSpPr>
        <p:spPr>
          <a:xfrm>
            <a:off x="762000" y="4512823"/>
            <a:ext cx="10668000" cy="611187"/>
          </a:xfrm>
        </p:spPr>
        <p:txBody>
          <a:bodyPr/>
          <a:lstStyle>
            <a:lvl1pPr marL="0" indent="0" algn="ctr">
              <a:buNone/>
              <a:defRPr sz="2800">
                <a:solidFill>
                  <a:schemeClr val="tx1"/>
                </a:solidFill>
              </a:defRPr>
            </a:lvl1pPr>
          </a:lstStyle>
          <a:p>
            <a:pPr lvl="0"/>
            <a:r>
              <a:rPr lang="en-US"/>
              <a:t>Click to add Activity title</a:t>
            </a:r>
          </a:p>
        </p:txBody>
      </p:sp>
      <p:sp>
        <p:nvSpPr>
          <p:cNvPr id="11" name="TextBox 10">
            <a:extLst>
              <a:ext uri="{FF2B5EF4-FFF2-40B4-BE49-F238E27FC236}">
                <a16:creationId xmlns:a16="http://schemas.microsoft.com/office/drawing/2014/main" id="{C249395E-254B-4DF4-AD8F-137598C79946}"/>
              </a:ext>
            </a:extLst>
          </p:cNvPr>
          <p:cNvSpPr txBox="1"/>
          <p:nvPr userDrawn="1"/>
        </p:nvSpPr>
        <p:spPr>
          <a:xfrm>
            <a:off x="455901" y="291743"/>
            <a:ext cx="10511691" cy="461665"/>
          </a:xfrm>
          <a:prstGeom prst="rect">
            <a:avLst/>
          </a:prstGeom>
          <a:noFill/>
        </p:spPr>
        <p:txBody>
          <a:bodyPr wrap="square" rtlCol="0">
            <a:spAutoFit/>
          </a:bodyPr>
          <a:lstStyle/>
          <a:p>
            <a:r>
              <a:rPr lang="en-US" sz="2400">
                <a:solidFill>
                  <a:schemeClr val="bg1"/>
                </a:solidFill>
                <a:latin typeface="Myriad Pro"/>
              </a:rPr>
              <a:t>Activity</a:t>
            </a:r>
          </a:p>
        </p:txBody>
      </p:sp>
      <p:pic>
        <p:nvPicPr>
          <p:cNvPr id="12" name="Picture 11" descr="bottom graphic.png">
            <a:extLst>
              <a:ext uri="{FF2B5EF4-FFF2-40B4-BE49-F238E27FC236}">
                <a16:creationId xmlns:a16="http://schemas.microsoft.com/office/drawing/2014/main" id="{C4E4A9A1-6CA7-4F15-AE41-4322B2947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19800"/>
            <a:ext cx="12192000" cy="457200"/>
          </a:xfrm>
          <a:prstGeom prst="rect">
            <a:avLst/>
          </a:prstGeom>
        </p:spPr>
      </p:pic>
      <p:pic>
        <p:nvPicPr>
          <p:cNvPr id="7" name="Picture 6">
            <a:extLst>
              <a:ext uri="{FF2B5EF4-FFF2-40B4-BE49-F238E27FC236}">
                <a16:creationId xmlns:a16="http://schemas.microsoft.com/office/drawing/2014/main" id="{ED7F8F5F-AB10-49F1-87B6-1B96A735F9E5}"/>
              </a:ext>
            </a:extLst>
          </p:cNvPr>
          <p:cNvPicPr>
            <a:picLocks noChangeAspect="1"/>
          </p:cNvPicPr>
          <p:nvPr userDrawn="1"/>
        </p:nvPicPr>
        <p:blipFill>
          <a:blip r:embed="rId3"/>
          <a:stretch>
            <a:fillRect/>
          </a:stretch>
        </p:blipFill>
        <p:spPr>
          <a:xfrm>
            <a:off x="4552024" y="2574545"/>
            <a:ext cx="3087952" cy="1920240"/>
          </a:xfrm>
          <a:prstGeom prst="rect">
            <a:avLst/>
          </a:prstGeom>
        </p:spPr>
      </p:pic>
    </p:spTree>
    <p:extLst>
      <p:ext uri="{BB962C8B-B14F-4D97-AF65-F5344CB8AC3E}">
        <p14:creationId xmlns:p14="http://schemas.microsoft.com/office/powerpoint/2010/main" val="663097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nds-On Activit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160BDD-7155-D744-B749-9730458604AD}" type="slidenum">
              <a:rPr lang="en-US" smtClean="0"/>
              <a:pPr/>
              <a:t>‹#›</a:t>
            </a:fld>
            <a:endParaRPr lang="en-US"/>
          </a:p>
        </p:txBody>
      </p:sp>
      <p:sp>
        <p:nvSpPr>
          <p:cNvPr id="8" name="Title Placeholder 1"/>
          <p:cNvSpPr>
            <a:spLocks noGrp="1"/>
          </p:cNvSpPr>
          <p:nvPr>
            <p:ph type="title" hasCustomPrompt="1"/>
          </p:nvPr>
        </p:nvSpPr>
        <p:spPr>
          <a:xfrm>
            <a:off x="455901" y="100270"/>
            <a:ext cx="10511691" cy="844611"/>
          </a:xfrm>
          <a:prstGeom prst="rect">
            <a:avLst/>
          </a:prstGeom>
        </p:spPr>
        <p:txBody>
          <a:bodyPr vert="horz" lIns="91440" tIns="45720" rIns="91440" bIns="45720" rtlCol="0" anchor="ctr">
            <a:noAutofit/>
          </a:bodyPr>
          <a:lstStyle>
            <a:lvl1pPr>
              <a:defRPr/>
            </a:lvl1pPr>
          </a:lstStyle>
          <a:p>
            <a:r>
              <a:rPr lang="en-US"/>
              <a:t>Click to add Activity title</a:t>
            </a:r>
          </a:p>
        </p:txBody>
      </p:sp>
      <p:pic>
        <p:nvPicPr>
          <p:cNvPr id="9" name="Picture 8">
            <a:extLst>
              <a:ext uri="{FF2B5EF4-FFF2-40B4-BE49-F238E27FC236}">
                <a16:creationId xmlns:a16="http://schemas.microsoft.com/office/drawing/2014/main" id="{FA996983-0929-47CF-916B-B085FC02C6F3}"/>
              </a:ext>
            </a:extLst>
          </p:cNvPr>
          <p:cNvPicPr>
            <a:picLocks noChangeAspect="1"/>
          </p:cNvPicPr>
          <p:nvPr userDrawn="1"/>
        </p:nvPicPr>
        <p:blipFill>
          <a:blip r:embed="rId2"/>
          <a:stretch>
            <a:fillRect/>
          </a:stretch>
        </p:blipFill>
        <p:spPr>
          <a:xfrm>
            <a:off x="8977651" y="4723384"/>
            <a:ext cx="2758449" cy="1499616"/>
          </a:xfrm>
          <a:prstGeom prst="rect">
            <a:avLst/>
          </a:prstGeom>
        </p:spPr>
      </p:pic>
      <p:sp>
        <p:nvSpPr>
          <p:cNvPr id="7" name="Content Placeholder 2"/>
          <p:cNvSpPr>
            <a:spLocks noGrp="1"/>
          </p:cNvSpPr>
          <p:nvPr>
            <p:ph idx="1"/>
          </p:nvPr>
        </p:nvSpPr>
        <p:spPr>
          <a:xfrm>
            <a:off x="455900" y="1302040"/>
            <a:ext cx="11280200" cy="4920960"/>
          </a:xfrm>
          <a:prstGeom prst="rect">
            <a:avLst/>
          </a:prstGeom>
        </p:spPr>
        <p:txBody>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baseline="0"/>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baseline="0"/>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a:lvl3pPr>
          </a:lstStyle>
          <a:p>
            <a:pPr marL="342900" marR="0" lvl="0"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Edit Master text styles</a:t>
            </a:r>
          </a:p>
          <a:p>
            <a:pPr marL="342900" marR="0" lvl="1"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Second level</a:t>
            </a:r>
          </a:p>
          <a:p>
            <a:pPr marL="342900" marR="0" lvl="2" indent="-342900" algn="l" defTabSz="457200" rtl="0" eaLnBrk="1" fontAlgn="auto" latinLnBrk="0" hangingPunct="1">
              <a:lnSpc>
                <a:spcPct val="100000"/>
              </a:lnSpc>
              <a:spcBef>
                <a:spcPct val="20000"/>
              </a:spcBef>
              <a:spcAft>
                <a:spcPts val="0"/>
              </a:spcAft>
              <a:buClr>
                <a:srgbClr val="009DDC"/>
              </a:buClr>
              <a:buSzTx/>
              <a:buFont typeface="Arial"/>
              <a:buChar char="•"/>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Third level</a:t>
            </a:r>
          </a:p>
        </p:txBody>
      </p:sp>
    </p:spTree>
    <p:extLst>
      <p:ext uri="{BB962C8B-B14F-4D97-AF65-F5344CB8AC3E}">
        <p14:creationId xmlns:p14="http://schemas.microsoft.com/office/powerpoint/2010/main" val="369760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01" y="100270"/>
            <a:ext cx="10511691" cy="844611"/>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5900" y="1307130"/>
            <a:ext cx="11280203" cy="493540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9094112" y="6445473"/>
            <a:ext cx="2844800" cy="365125"/>
          </a:xfrm>
          <a:prstGeom prst="rect">
            <a:avLst/>
          </a:prstGeom>
        </p:spPr>
        <p:txBody>
          <a:bodyPr vert="horz" lIns="91440" tIns="45720" rIns="91440" bIns="45720" rtlCol="0" anchor="ctr"/>
          <a:lstStyle>
            <a:lvl1pPr algn="r">
              <a:defRPr sz="800">
                <a:solidFill>
                  <a:schemeClr val="tx1"/>
                </a:solidFill>
                <a:latin typeface="Arial"/>
                <a:cs typeface="Arial"/>
              </a:defRPr>
            </a:lvl1pPr>
          </a:lstStyle>
          <a:p>
            <a:fld id="{A8160BDD-7155-D744-B749-9730458604AD}" type="slidenum">
              <a:rPr lang="en-US" smtClean="0"/>
              <a:pPr/>
              <a:t>‹#›</a:t>
            </a:fld>
            <a:endParaRPr lang="en-US"/>
          </a:p>
        </p:txBody>
      </p:sp>
      <p:pic>
        <p:nvPicPr>
          <p:cNvPr id="7" name="Picture 6">
            <a:extLst>
              <a:ext uri="{FF2B5EF4-FFF2-40B4-BE49-F238E27FC236}">
                <a16:creationId xmlns:a16="http://schemas.microsoft.com/office/drawing/2014/main" id="{6F278FE1-27D1-464D-9CD8-48AC338EB19E}"/>
              </a:ext>
            </a:extLst>
          </p:cNvPr>
          <p:cNvPicPr>
            <a:picLocks noChangeAspect="1"/>
          </p:cNvPicPr>
          <p:nvPr userDrawn="1"/>
        </p:nvPicPr>
        <p:blipFill>
          <a:blip r:embed="rId14"/>
          <a:stretch>
            <a:fillRect/>
          </a:stretch>
        </p:blipFill>
        <p:spPr>
          <a:xfrm>
            <a:off x="0" y="5304"/>
            <a:ext cx="12192000" cy="942975"/>
          </a:xfrm>
          <a:prstGeom prst="rect">
            <a:avLst/>
          </a:prstGeom>
        </p:spPr>
      </p:pic>
    </p:spTree>
    <p:extLst>
      <p:ext uri="{BB962C8B-B14F-4D97-AF65-F5344CB8AC3E}">
        <p14:creationId xmlns:p14="http://schemas.microsoft.com/office/powerpoint/2010/main" val="19442378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457200" rtl="0" eaLnBrk="1" latinLnBrk="0" hangingPunct="1">
        <a:spcBef>
          <a:spcPct val="0"/>
        </a:spcBef>
        <a:buNone/>
        <a:defRPr sz="2400" kern="1200">
          <a:solidFill>
            <a:schemeClr val="bg1"/>
          </a:solidFill>
          <a:latin typeface="Myriad Pro"/>
          <a:ea typeface="+mj-ea"/>
          <a:cs typeface="Myriad Pro"/>
        </a:defRPr>
      </a:lvl1pPr>
    </p:titleStyle>
    <p:body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66480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3600" kern="1200">
          <a:solidFill>
            <a:srgbClr val="004B88"/>
          </a:solidFill>
          <a:latin typeface="+mn-lt"/>
          <a:ea typeface="+mj-ea"/>
          <a:cs typeface="Gotham Medium" pitchFamily="50" charset="0"/>
        </a:defRPr>
      </a:lvl1pPr>
    </p:titleStyle>
    <p:bodyStyle>
      <a:lvl1pPr marL="682625" indent="-334963" algn="l" defTabSz="914400" rtl="0" eaLnBrk="1" latinLnBrk="0" hangingPunct="1">
        <a:lnSpc>
          <a:spcPct val="100000"/>
        </a:lnSpc>
        <a:spcBef>
          <a:spcPts val="1000"/>
        </a:spcBef>
        <a:buFont typeface="Arial" panose="020B0604020202020204" pitchFamily="34" charset="0"/>
        <a:buChar char="•"/>
        <a:defRPr sz="2600" kern="1200">
          <a:solidFill>
            <a:srgbClr val="004B88"/>
          </a:solidFill>
          <a:latin typeface="+mn-lt"/>
          <a:ea typeface="+mn-ea"/>
          <a:cs typeface="+mn-cs"/>
        </a:defRPr>
      </a:lvl1pPr>
      <a:lvl2pPr marL="1146175" indent="-344488" algn="l" defTabSz="914400" rtl="0" eaLnBrk="1" latinLnBrk="0" hangingPunct="1">
        <a:lnSpc>
          <a:spcPct val="100000"/>
        </a:lnSpc>
        <a:spcBef>
          <a:spcPts val="500"/>
        </a:spcBef>
        <a:buClrTx/>
        <a:buFont typeface="Calibri" panose="020F0502020204030204" pitchFamily="34" charset="0"/>
        <a:buChar char="–"/>
        <a:defRPr sz="2400" kern="1200">
          <a:solidFill>
            <a:srgbClr val="004B88"/>
          </a:solidFill>
          <a:latin typeface="+mn-lt"/>
          <a:ea typeface="+mn-ea"/>
          <a:cs typeface="+mn-cs"/>
        </a:defRPr>
      </a:lvl2pPr>
      <a:lvl3pPr marL="1597025" indent="-344488" algn="l" defTabSz="914400" rtl="0" eaLnBrk="1" latinLnBrk="0" hangingPunct="1">
        <a:lnSpc>
          <a:spcPct val="100000"/>
        </a:lnSpc>
        <a:spcBef>
          <a:spcPts val="500"/>
        </a:spcBef>
        <a:buClrTx/>
        <a:buFont typeface="Arial" panose="020B0604020202020204" pitchFamily="34" charset="0"/>
        <a:buChar char="•"/>
        <a:defRPr sz="2200" kern="1200">
          <a:solidFill>
            <a:srgbClr val="004B88"/>
          </a:solidFill>
          <a:latin typeface="+mn-lt"/>
          <a:ea typeface="+mn-ea"/>
          <a:cs typeface="+mn-cs"/>
        </a:defRPr>
      </a:lvl3pPr>
      <a:lvl4pPr marL="2063750" indent="-342900" algn="l" defTabSz="914400" rtl="0" eaLnBrk="1" latinLnBrk="0" hangingPunct="1">
        <a:lnSpc>
          <a:spcPct val="100000"/>
        </a:lnSpc>
        <a:spcBef>
          <a:spcPts val="500"/>
        </a:spcBef>
        <a:buClrTx/>
        <a:buFont typeface="Calibri" panose="020F0502020204030204" pitchFamily="34" charset="0"/>
        <a:buChar char="–"/>
        <a:defRPr lang="en-US" sz="2000" kern="1200" dirty="0" smtClean="0">
          <a:solidFill>
            <a:srgbClr val="004B88"/>
          </a:solidFill>
          <a:latin typeface="+mn-lt"/>
          <a:ea typeface="+mn-ea"/>
          <a:cs typeface="Gotham Book" pitchFamily="50" charset="0"/>
        </a:defRPr>
      </a:lvl4pPr>
      <a:lvl5pPr marL="2511425" indent="-344488" algn="l" defTabSz="914400" rtl="0" eaLnBrk="1" latinLnBrk="0" hangingPunct="1">
        <a:lnSpc>
          <a:spcPct val="100000"/>
        </a:lnSpc>
        <a:spcBef>
          <a:spcPts val="500"/>
        </a:spcBef>
        <a:buFont typeface="Arial" panose="020B0604020202020204" pitchFamily="34" charset="0"/>
        <a:buChar char="•"/>
        <a:defRPr sz="1800" kern="1200">
          <a:solidFill>
            <a:srgbClr val="004B8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726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914400" rtl="0" eaLnBrk="1" latinLnBrk="0" hangingPunct="1">
        <a:lnSpc>
          <a:spcPct val="90000"/>
        </a:lnSpc>
        <a:spcBef>
          <a:spcPct val="0"/>
        </a:spcBef>
        <a:buNone/>
        <a:defRPr sz="3600" kern="1200">
          <a:solidFill>
            <a:srgbClr val="004B88"/>
          </a:solidFill>
          <a:latin typeface="+mn-lt"/>
          <a:ea typeface="+mj-ea"/>
          <a:cs typeface="Gotham Medium" pitchFamily="50" charset="0"/>
        </a:defRPr>
      </a:lvl1pPr>
    </p:titleStyle>
    <p:bodyStyle>
      <a:lvl1pPr marL="682625" indent="-334963" algn="l" defTabSz="914400" rtl="0" eaLnBrk="1" latinLnBrk="0" hangingPunct="1">
        <a:lnSpc>
          <a:spcPct val="100000"/>
        </a:lnSpc>
        <a:spcBef>
          <a:spcPts val="1000"/>
        </a:spcBef>
        <a:buFont typeface="Arial" panose="020B0604020202020204" pitchFamily="34" charset="0"/>
        <a:buChar char="•"/>
        <a:defRPr sz="2600" kern="1200">
          <a:solidFill>
            <a:srgbClr val="004B88"/>
          </a:solidFill>
          <a:latin typeface="+mn-lt"/>
          <a:ea typeface="+mn-ea"/>
          <a:cs typeface="+mn-cs"/>
        </a:defRPr>
      </a:lvl1pPr>
      <a:lvl2pPr marL="1146175" indent="-344488" algn="l" defTabSz="914400" rtl="0" eaLnBrk="1" latinLnBrk="0" hangingPunct="1">
        <a:lnSpc>
          <a:spcPct val="100000"/>
        </a:lnSpc>
        <a:spcBef>
          <a:spcPts val="500"/>
        </a:spcBef>
        <a:buClrTx/>
        <a:buFont typeface="Calibri" panose="020F0502020204030204" pitchFamily="34" charset="0"/>
        <a:buChar char="–"/>
        <a:defRPr sz="2400" kern="1200">
          <a:solidFill>
            <a:srgbClr val="004B88"/>
          </a:solidFill>
          <a:latin typeface="+mn-lt"/>
          <a:ea typeface="+mn-ea"/>
          <a:cs typeface="+mn-cs"/>
        </a:defRPr>
      </a:lvl2pPr>
      <a:lvl3pPr marL="1597025" indent="-344488" algn="l" defTabSz="914400" rtl="0" eaLnBrk="1" latinLnBrk="0" hangingPunct="1">
        <a:lnSpc>
          <a:spcPct val="100000"/>
        </a:lnSpc>
        <a:spcBef>
          <a:spcPts val="500"/>
        </a:spcBef>
        <a:buClrTx/>
        <a:buFont typeface="Arial" panose="020B0604020202020204" pitchFamily="34" charset="0"/>
        <a:buChar char="•"/>
        <a:defRPr sz="2200" kern="1200">
          <a:solidFill>
            <a:srgbClr val="004B88"/>
          </a:solidFill>
          <a:latin typeface="+mn-lt"/>
          <a:ea typeface="+mn-ea"/>
          <a:cs typeface="+mn-cs"/>
        </a:defRPr>
      </a:lvl3pPr>
      <a:lvl4pPr marL="2063750" indent="-342900" algn="l" defTabSz="914400" rtl="0" eaLnBrk="1" latinLnBrk="0" hangingPunct="1">
        <a:lnSpc>
          <a:spcPct val="100000"/>
        </a:lnSpc>
        <a:spcBef>
          <a:spcPts val="500"/>
        </a:spcBef>
        <a:buClrTx/>
        <a:buFont typeface="Calibri" panose="020F0502020204030204" pitchFamily="34" charset="0"/>
        <a:buChar char="–"/>
        <a:defRPr lang="en-US" sz="2000" kern="1200" dirty="0" smtClean="0">
          <a:solidFill>
            <a:srgbClr val="004B88"/>
          </a:solidFill>
          <a:latin typeface="+mn-lt"/>
          <a:ea typeface="+mn-ea"/>
          <a:cs typeface="Gotham Book" pitchFamily="50" charset="0"/>
        </a:defRPr>
      </a:lvl4pPr>
      <a:lvl5pPr marL="2511425" indent="-344488" algn="l" defTabSz="914400" rtl="0" eaLnBrk="1" latinLnBrk="0" hangingPunct="1">
        <a:lnSpc>
          <a:spcPct val="100000"/>
        </a:lnSpc>
        <a:spcBef>
          <a:spcPts val="500"/>
        </a:spcBef>
        <a:buFont typeface="Arial" panose="020B0604020202020204" pitchFamily="34" charset="0"/>
        <a:buChar char="•"/>
        <a:defRPr sz="1800" kern="1200">
          <a:solidFill>
            <a:srgbClr val="004B8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7.xm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20.png"/><Relationship Id="rId5" Type="http://schemas.openxmlformats.org/officeDocument/2006/relationships/diagramColors" Target="../diagrams/colors7.xml"/><Relationship Id="rId10" Type="http://schemas.openxmlformats.org/officeDocument/2006/relationships/image" Target="../media/image19.svg"/><Relationship Id="rId4" Type="http://schemas.openxmlformats.org/officeDocument/2006/relationships/diagramQuickStyle" Target="../diagrams/quickStyle7.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8.xml"/><Relationship Id="rId7" Type="http://schemas.openxmlformats.org/officeDocument/2006/relationships/image" Target="../media/image2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9.xm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28.png"/><Relationship Id="rId5" Type="http://schemas.openxmlformats.org/officeDocument/2006/relationships/diagramColors" Target="../diagrams/colors9.xml"/><Relationship Id="rId10" Type="http://schemas.openxmlformats.org/officeDocument/2006/relationships/image" Target="../media/image27.svg"/><Relationship Id="rId4" Type="http://schemas.openxmlformats.org/officeDocument/2006/relationships/diagramQuickStyle" Target="../diagrams/quickStyle9.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0.svg"/><Relationship Id="rId3" Type="http://schemas.openxmlformats.org/officeDocument/2006/relationships/diagramLayout" Target="../diagrams/layout10.xml"/><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39.png"/><Relationship Id="rId2" Type="http://schemas.openxmlformats.org/officeDocument/2006/relationships/diagramData" Target="../diagrams/data10.xml"/><Relationship Id="rId16" Type="http://schemas.openxmlformats.org/officeDocument/2006/relationships/image" Target="../media/image38.svg"/><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34.png"/><Relationship Id="rId5" Type="http://schemas.openxmlformats.org/officeDocument/2006/relationships/diagramColors" Target="../diagrams/colors10.xml"/><Relationship Id="rId15" Type="http://schemas.openxmlformats.org/officeDocument/2006/relationships/image" Target="../media/image24.png"/><Relationship Id="rId10" Type="http://schemas.openxmlformats.org/officeDocument/2006/relationships/image" Target="../media/image33.svg"/><Relationship Id="rId4" Type="http://schemas.openxmlformats.org/officeDocument/2006/relationships/diagramQuickStyle" Target="../diagrams/quickStyle10.xml"/><Relationship Id="rId9" Type="http://schemas.openxmlformats.org/officeDocument/2006/relationships/image" Target="../media/image32.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2.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3.xml"/><Relationship Id="rId7" Type="http://schemas.openxmlformats.org/officeDocument/2006/relationships/image" Target="../media/image4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penclipart.org/detail/147979/monitor" TargetMode="Externa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50.tif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diagramLayout" Target="../diagrams/layout17.xml"/><Relationship Id="rId7" Type="http://schemas.openxmlformats.org/officeDocument/2006/relationships/image" Target="../media/image51.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58.svg"/><Relationship Id="rId4" Type="http://schemas.openxmlformats.org/officeDocument/2006/relationships/diagramLayout" Target="../diagrams/layout18.xml"/><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147979/monitor" TargetMode="External"/><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3.xml"/><Relationship Id="rId5" Type="http://schemas.openxmlformats.org/officeDocument/2006/relationships/image" Target="../media/image42.sv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60.gif"/><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62.jpeg"/><Relationship Id="rId4" Type="http://schemas.openxmlformats.org/officeDocument/2006/relationships/diagramLayout" Target="../diagrams/layout20.xml"/><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67.tiff"/><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image" Target="../media/image69.sv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71.sv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73.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7.xml"/><Relationship Id="rId16" Type="http://schemas.openxmlformats.org/officeDocument/2006/relationships/diagramColors" Target="../diagrams/colors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842089"/>
            <a:ext cx="10058400" cy="1015663"/>
          </a:xfrm>
        </p:spPr>
        <p:txBody>
          <a:bodyPr anchor="ctr">
            <a:spAutoFit/>
          </a:bodyPr>
          <a:lstStyle>
            <a:lvl1pPr algn="ctr">
              <a:lnSpc>
                <a:spcPct val="100000"/>
              </a:lnSpc>
              <a:defRPr sz="6000">
                <a:solidFill>
                  <a:schemeClr val="bg2"/>
                </a:solidFill>
              </a:defRPr>
            </a:lvl1pPr>
          </a:lstStyle>
          <a:p>
            <a:r>
              <a:rPr lang="en-US" dirty="0"/>
              <a:t>Linux Fundamentals</a:t>
            </a:r>
            <a:endParaRPr dirty="0"/>
          </a:p>
        </p:txBody>
      </p:sp>
      <p:sp>
        <p:nvSpPr>
          <p:cNvPr id="3" name="Subtitle 2"/>
          <p:cNvSpPr>
            <a:spLocks noGrp="1"/>
          </p:cNvSpPr>
          <p:nvPr>
            <p:ph type="subTitle" idx="1"/>
          </p:nvPr>
        </p:nvSpPr>
        <p:spPr>
          <a:xfrm>
            <a:off x="1069848" y="4428744"/>
            <a:ext cx="10058400" cy="646331"/>
          </a:xfrm>
        </p:spPr>
        <p:txBody>
          <a:bodyPr anchor="t" anchorCtr="0">
            <a:sp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AWS </a:t>
            </a:r>
            <a:r>
              <a:rPr lang="en-US" dirty="0" err="1"/>
              <a:t>re:Start</a:t>
            </a:r>
            <a:endParaRPr dirty="0"/>
          </a:p>
        </p:txBody>
      </p:sp>
    </p:spTree>
    <p:extLst>
      <p:ext uri="{BB962C8B-B14F-4D97-AF65-F5344CB8AC3E}">
        <p14:creationId xmlns:p14="http://schemas.microsoft.com/office/powerpoint/2010/main" val="3104553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7250DEA-4846-C945-930E-7C1A756C0CB9}"/>
              </a:ext>
            </a:extLst>
          </p:cNvPr>
          <p:cNvGraphicFramePr>
            <a:graphicFrameLocks noGrp="1"/>
          </p:cNvGraphicFramePr>
          <p:nvPr>
            <p:ph idx="1"/>
            <p:extLst>
              <p:ext uri="{D42A27DB-BD31-4B8C-83A1-F6EECF244321}">
                <p14:modId xmlns:p14="http://schemas.microsoft.com/office/powerpoint/2010/main" val="1001036020"/>
              </p:ext>
            </p:extLst>
          </p:nvPr>
        </p:nvGraphicFramePr>
        <p:xfrm>
          <a:off x="455900" y="1050323"/>
          <a:ext cx="7304143" cy="5657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CD774579-7336-744C-B569-5DAE447A89C3}"/>
              </a:ext>
            </a:extLst>
          </p:cNvPr>
          <p:cNvSpPr>
            <a:spLocks noGrp="1"/>
          </p:cNvSpPr>
          <p:nvPr>
            <p:ph type="title"/>
          </p:nvPr>
        </p:nvSpPr>
        <p:spPr/>
        <p:txBody>
          <a:bodyPr/>
          <a:lstStyle/>
          <a:p>
            <a:r>
              <a:rPr lang="en-US" dirty="0"/>
              <a:t>Daemons</a:t>
            </a:r>
          </a:p>
        </p:txBody>
      </p:sp>
      <p:pic>
        <p:nvPicPr>
          <p:cNvPr id="8" name="Graphic 7" descr="Laptop">
            <a:extLst>
              <a:ext uri="{FF2B5EF4-FFF2-40B4-BE49-F238E27FC236}">
                <a16:creationId xmlns:a16="http://schemas.microsoft.com/office/drawing/2014/main" id="{00FB9AE0-6D1C-9A44-A311-C84F20E020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0043" y="1707612"/>
            <a:ext cx="4343400" cy="4343400"/>
          </a:xfrm>
          <a:prstGeom prst="rect">
            <a:avLst/>
          </a:prstGeom>
        </p:spPr>
      </p:pic>
      <p:grpSp>
        <p:nvGrpSpPr>
          <p:cNvPr id="13" name="Group 12">
            <a:extLst>
              <a:ext uri="{FF2B5EF4-FFF2-40B4-BE49-F238E27FC236}">
                <a16:creationId xmlns:a16="http://schemas.microsoft.com/office/drawing/2014/main" id="{FE0E290E-2882-9840-91C7-E16203EFEC72}"/>
              </a:ext>
            </a:extLst>
          </p:cNvPr>
          <p:cNvGrpSpPr/>
          <p:nvPr/>
        </p:nvGrpSpPr>
        <p:grpSpPr>
          <a:xfrm>
            <a:off x="9183633" y="3048541"/>
            <a:ext cx="1496219" cy="1461675"/>
            <a:chOff x="8112153" y="4258292"/>
            <a:chExt cx="2955426" cy="2955426"/>
          </a:xfrm>
        </p:grpSpPr>
        <p:pic>
          <p:nvPicPr>
            <p:cNvPr id="12" name="Graphic 11" descr="Line Arrow: Rotate right">
              <a:extLst>
                <a:ext uri="{FF2B5EF4-FFF2-40B4-BE49-F238E27FC236}">
                  <a16:creationId xmlns:a16="http://schemas.microsoft.com/office/drawing/2014/main" id="{45AC92AA-44E3-E04D-A951-DC12E5429D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853896">
              <a:off x="8112153" y="4258292"/>
              <a:ext cx="2955426" cy="2955426"/>
            </a:xfrm>
            <a:prstGeom prst="rect">
              <a:avLst/>
            </a:prstGeom>
          </p:spPr>
        </p:pic>
        <p:pic>
          <p:nvPicPr>
            <p:cNvPr id="10" name="Graphic 9" descr="Gears">
              <a:extLst>
                <a:ext uri="{FF2B5EF4-FFF2-40B4-BE49-F238E27FC236}">
                  <a16:creationId xmlns:a16="http://schemas.microsoft.com/office/drawing/2014/main" id="{F9002982-B247-8C4C-9F63-225565499D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94573" y="4702388"/>
              <a:ext cx="1501006" cy="1501006"/>
            </a:xfrm>
            <a:prstGeom prst="rect">
              <a:avLst/>
            </a:prstGeom>
          </p:spPr>
        </p:pic>
      </p:grpSp>
    </p:spTree>
    <p:extLst>
      <p:ext uri="{BB962C8B-B14F-4D97-AF65-F5344CB8AC3E}">
        <p14:creationId xmlns:p14="http://schemas.microsoft.com/office/powerpoint/2010/main" val="403197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652D67-2BF9-2B47-BE86-D095AA0D4247}"/>
              </a:ext>
            </a:extLst>
          </p:cNvPr>
          <p:cNvSpPr>
            <a:spLocks noGrp="1"/>
          </p:cNvSpPr>
          <p:nvPr>
            <p:ph type="sldNum" sz="quarter" idx="12"/>
          </p:nvPr>
        </p:nvSpPr>
        <p:spPr/>
        <p:txBody>
          <a:bodyPr/>
          <a:lstStyle/>
          <a:p>
            <a:fld id="{A8160BDD-7155-D744-B749-9730458604AD}" type="slidenum">
              <a:rPr lang="en-US" smtClean="0">
                <a:solidFill>
                  <a:schemeClr val="tx1"/>
                </a:solidFill>
              </a:rPr>
              <a:pPr/>
              <a:t>11</a:t>
            </a:fld>
            <a:endParaRPr lang="en-US">
              <a:solidFill>
                <a:schemeClr val="tx1"/>
              </a:solidFill>
            </a:endParaRPr>
          </a:p>
        </p:txBody>
      </p:sp>
      <p:graphicFrame>
        <p:nvGraphicFramePr>
          <p:cNvPr id="5" name="Content Placeholder 4">
            <a:extLst>
              <a:ext uri="{FF2B5EF4-FFF2-40B4-BE49-F238E27FC236}">
                <a16:creationId xmlns:a16="http://schemas.microsoft.com/office/drawing/2014/main" id="{00E89776-B48A-A045-AB01-B90A08AE4F18}"/>
              </a:ext>
            </a:extLst>
          </p:cNvPr>
          <p:cNvGraphicFramePr>
            <a:graphicFrameLocks noGrp="1"/>
          </p:cNvGraphicFramePr>
          <p:nvPr>
            <p:ph idx="1"/>
            <p:extLst>
              <p:ext uri="{D42A27DB-BD31-4B8C-83A1-F6EECF244321}">
                <p14:modId xmlns:p14="http://schemas.microsoft.com/office/powerpoint/2010/main" val="401840698"/>
              </p:ext>
            </p:extLst>
          </p:nvPr>
        </p:nvGraphicFramePr>
        <p:xfrm>
          <a:off x="455901" y="1302040"/>
          <a:ext cx="7810770" cy="492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48C87739-DD16-E948-A31A-392C5D9A99D9}"/>
              </a:ext>
            </a:extLst>
          </p:cNvPr>
          <p:cNvSpPr>
            <a:spLocks noGrp="1"/>
          </p:cNvSpPr>
          <p:nvPr>
            <p:ph type="title"/>
          </p:nvPr>
        </p:nvSpPr>
        <p:spPr>
          <a:xfrm>
            <a:off x="455901" y="100270"/>
            <a:ext cx="10511691" cy="844611"/>
          </a:xfrm>
        </p:spPr>
        <p:txBody>
          <a:bodyPr/>
          <a:lstStyle/>
          <a:p>
            <a:r>
              <a:rPr lang="en-US" dirty="0"/>
              <a:t>Applications</a:t>
            </a:r>
          </a:p>
        </p:txBody>
      </p:sp>
      <p:pic>
        <p:nvPicPr>
          <p:cNvPr id="13" name="Graphic 12" descr="Smart Phone">
            <a:extLst>
              <a:ext uri="{FF2B5EF4-FFF2-40B4-BE49-F238E27FC236}">
                <a16:creationId xmlns:a16="http://schemas.microsoft.com/office/drawing/2014/main" id="{601E4EE1-89E8-2245-A551-BEFA00C4BE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8595" y="1478810"/>
            <a:ext cx="4567419" cy="4567419"/>
          </a:xfrm>
          <a:prstGeom prst="rect">
            <a:avLst/>
          </a:prstGeom>
        </p:spPr>
      </p:pic>
      <p:sp>
        <p:nvSpPr>
          <p:cNvPr id="14" name="Rounded Rectangle 13">
            <a:extLst>
              <a:ext uri="{FF2B5EF4-FFF2-40B4-BE49-F238E27FC236}">
                <a16:creationId xmlns:a16="http://schemas.microsoft.com/office/drawing/2014/main" id="{E923F147-B38B-9046-B77A-2C0192F00BE6}"/>
              </a:ext>
            </a:extLst>
          </p:cNvPr>
          <p:cNvSpPr/>
          <p:nvPr/>
        </p:nvSpPr>
        <p:spPr>
          <a:xfrm>
            <a:off x="9539417" y="2372497"/>
            <a:ext cx="617838" cy="617838"/>
          </a:xfrm>
          <a:prstGeom prst="roundRect">
            <a:avLst/>
          </a:prstGeom>
          <a:solidFill>
            <a:schemeClr val="accent2"/>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
        <p:nvSpPr>
          <p:cNvPr id="15" name="Rounded Rectangle 14">
            <a:extLst>
              <a:ext uri="{FF2B5EF4-FFF2-40B4-BE49-F238E27FC236}">
                <a16:creationId xmlns:a16="http://schemas.microsoft.com/office/drawing/2014/main" id="{D0671CCA-00BC-0348-B243-C4278F4108B5}"/>
              </a:ext>
            </a:extLst>
          </p:cNvPr>
          <p:cNvSpPr/>
          <p:nvPr/>
        </p:nvSpPr>
        <p:spPr>
          <a:xfrm>
            <a:off x="10317891" y="2372497"/>
            <a:ext cx="617838" cy="617838"/>
          </a:xfrm>
          <a:prstGeom prst="roundRect">
            <a:avLst/>
          </a:prstGeom>
          <a:solidFill>
            <a:schemeClr val="accent3"/>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
        <p:nvSpPr>
          <p:cNvPr id="16" name="Rounded Rectangle 15">
            <a:extLst>
              <a:ext uri="{FF2B5EF4-FFF2-40B4-BE49-F238E27FC236}">
                <a16:creationId xmlns:a16="http://schemas.microsoft.com/office/drawing/2014/main" id="{B4202442-BE75-6C47-B185-44FBCC883138}"/>
              </a:ext>
            </a:extLst>
          </p:cNvPr>
          <p:cNvSpPr/>
          <p:nvPr/>
        </p:nvSpPr>
        <p:spPr>
          <a:xfrm>
            <a:off x="9539417" y="3419732"/>
            <a:ext cx="617838" cy="617838"/>
          </a:xfrm>
          <a:prstGeom prst="roundRect">
            <a:avLst/>
          </a:prstGeom>
          <a:solidFill>
            <a:schemeClr val="accent4"/>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
        <p:nvSpPr>
          <p:cNvPr id="17" name="Rounded Rectangle 16">
            <a:extLst>
              <a:ext uri="{FF2B5EF4-FFF2-40B4-BE49-F238E27FC236}">
                <a16:creationId xmlns:a16="http://schemas.microsoft.com/office/drawing/2014/main" id="{ABE9C76F-51B1-7B49-94B0-669B0D205253}"/>
              </a:ext>
            </a:extLst>
          </p:cNvPr>
          <p:cNvSpPr/>
          <p:nvPr/>
        </p:nvSpPr>
        <p:spPr>
          <a:xfrm>
            <a:off x="10317891" y="3419732"/>
            <a:ext cx="617838" cy="617838"/>
          </a:xfrm>
          <a:prstGeom prst="roundRect">
            <a:avLst/>
          </a:prstGeom>
          <a:solidFill>
            <a:schemeClr val="accent5"/>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
        <p:nvSpPr>
          <p:cNvPr id="18" name="Rounded Rectangle 17">
            <a:extLst>
              <a:ext uri="{FF2B5EF4-FFF2-40B4-BE49-F238E27FC236}">
                <a16:creationId xmlns:a16="http://schemas.microsoft.com/office/drawing/2014/main" id="{AB9759D1-D737-6946-95BB-1E24760FA949}"/>
              </a:ext>
            </a:extLst>
          </p:cNvPr>
          <p:cNvSpPr/>
          <p:nvPr/>
        </p:nvSpPr>
        <p:spPr>
          <a:xfrm>
            <a:off x="9539417" y="4488090"/>
            <a:ext cx="617838" cy="617838"/>
          </a:xfrm>
          <a:prstGeom prst="roundRect">
            <a:avLst/>
          </a:prstGeom>
          <a:solidFill>
            <a:schemeClr val="accent6"/>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
        <p:nvSpPr>
          <p:cNvPr id="19" name="Rounded Rectangle 18">
            <a:extLst>
              <a:ext uri="{FF2B5EF4-FFF2-40B4-BE49-F238E27FC236}">
                <a16:creationId xmlns:a16="http://schemas.microsoft.com/office/drawing/2014/main" id="{549D27BB-A5DB-6645-A68B-E4CDF8D795CC}"/>
              </a:ext>
            </a:extLst>
          </p:cNvPr>
          <p:cNvSpPr/>
          <p:nvPr/>
        </p:nvSpPr>
        <p:spPr>
          <a:xfrm>
            <a:off x="10317891" y="4488090"/>
            <a:ext cx="617838" cy="617838"/>
          </a:xfrm>
          <a:prstGeom prst="roundRect">
            <a:avLst/>
          </a:prstGeom>
          <a:solidFill>
            <a:schemeClr val="accent1"/>
          </a:solidFill>
          <a:ln w="28575" cap="flat" cmpd="sng" algn="ctr">
            <a:noFill/>
            <a:prstDash val="solid"/>
          </a:ln>
          <a:effectLst/>
        </p:spPr>
        <p:txBody>
          <a:bodyPr rtlCol="0" anchor="ctr"/>
          <a:lstStyle/>
          <a:p>
            <a:pPr algn="ctr" defTabSz="914400"/>
            <a:r>
              <a:rPr lang="en-US" sz="2800" b="1" kern="0">
                <a:solidFill>
                  <a:schemeClr val="bg2"/>
                </a:solidFill>
                <a:latin typeface="Consolas" panose="020B0609020204030204" pitchFamily="49" charset="0"/>
                <a:cs typeface="Consolas" panose="020B0609020204030204" pitchFamily="49" charset="0"/>
              </a:rPr>
              <a:t>A</a:t>
            </a:r>
          </a:p>
        </p:txBody>
      </p:sp>
    </p:spTree>
    <p:extLst>
      <p:ext uri="{BB962C8B-B14F-4D97-AF65-F5344CB8AC3E}">
        <p14:creationId xmlns:p14="http://schemas.microsoft.com/office/powerpoint/2010/main" val="112953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638E32-9284-D340-920C-AE69581762BF}"/>
              </a:ext>
            </a:extLst>
          </p:cNvPr>
          <p:cNvSpPr>
            <a:spLocks noGrp="1"/>
          </p:cNvSpPr>
          <p:nvPr>
            <p:ph type="sldNum" sz="quarter" idx="12"/>
          </p:nvPr>
        </p:nvSpPr>
        <p:spPr/>
        <p:txBody>
          <a:bodyPr/>
          <a:lstStyle/>
          <a:p>
            <a:fld id="{A8160BDD-7155-D744-B749-9730458604AD}" type="slidenum">
              <a:rPr lang="en-US" smtClean="0"/>
              <a:pPr/>
              <a:t>12</a:t>
            </a:fld>
            <a:endParaRPr lang="en-US"/>
          </a:p>
        </p:txBody>
      </p:sp>
      <p:graphicFrame>
        <p:nvGraphicFramePr>
          <p:cNvPr id="5" name="Content Placeholder 4">
            <a:extLst>
              <a:ext uri="{FF2B5EF4-FFF2-40B4-BE49-F238E27FC236}">
                <a16:creationId xmlns:a16="http://schemas.microsoft.com/office/drawing/2014/main" id="{6D5230A5-7FAF-B341-96E5-40D1B2FC48EB}"/>
              </a:ext>
            </a:extLst>
          </p:cNvPr>
          <p:cNvGraphicFramePr>
            <a:graphicFrameLocks noGrp="1"/>
          </p:cNvGraphicFramePr>
          <p:nvPr>
            <p:ph idx="1"/>
            <p:extLst>
              <p:ext uri="{D42A27DB-BD31-4B8C-83A1-F6EECF244321}">
                <p14:modId xmlns:p14="http://schemas.microsoft.com/office/powerpoint/2010/main" val="4265362162"/>
              </p:ext>
            </p:extLst>
          </p:nvPr>
        </p:nvGraphicFramePr>
        <p:xfrm>
          <a:off x="3510304" y="1075038"/>
          <a:ext cx="8428608" cy="5147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8E45AD1D-6235-5741-AFC4-8276F1DF620A}"/>
              </a:ext>
            </a:extLst>
          </p:cNvPr>
          <p:cNvSpPr>
            <a:spLocks noGrp="1"/>
          </p:cNvSpPr>
          <p:nvPr>
            <p:ph type="title"/>
          </p:nvPr>
        </p:nvSpPr>
        <p:spPr/>
        <p:txBody>
          <a:bodyPr/>
          <a:lstStyle/>
          <a:p>
            <a:r>
              <a:rPr lang="en-US" dirty="0"/>
              <a:t>Configuration Files</a:t>
            </a:r>
          </a:p>
        </p:txBody>
      </p:sp>
      <p:pic>
        <p:nvPicPr>
          <p:cNvPr id="7" name="Graphic 6" descr="Folder">
            <a:extLst>
              <a:ext uri="{FF2B5EF4-FFF2-40B4-BE49-F238E27FC236}">
                <a16:creationId xmlns:a16="http://schemas.microsoft.com/office/drawing/2014/main" id="{33605561-F122-BC4F-A17E-D3418F95C8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925" y="1612678"/>
            <a:ext cx="3881446" cy="3881446"/>
          </a:xfrm>
          <a:prstGeom prst="rect">
            <a:avLst/>
          </a:prstGeom>
        </p:spPr>
      </p:pic>
      <p:grpSp>
        <p:nvGrpSpPr>
          <p:cNvPr id="12" name="Group 11">
            <a:extLst>
              <a:ext uri="{FF2B5EF4-FFF2-40B4-BE49-F238E27FC236}">
                <a16:creationId xmlns:a16="http://schemas.microsoft.com/office/drawing/2014/main" id="{B7286085-23D6-8A40-B044-DC7BEEF51AB2}"/>
              </a:ext>
            </a:extLst>
          </p:cNvPr>
          <p:cNvGrpSpPr/>
          <p:nvPr/>
        </p:nvGrpSpPr>
        <p:grpSpPr>
          <a:xfrm>
            <a:off x="845037" y="2784735"/>
            <a:ext cx="1880968" cy="1880968"/>
            <a:chOff x="712354" y="4898191"/>
            <a:chExt cx="1880968" cy="1880968"/>
          </a:xfrm>
          <a:solidFill>
            <a:schemeClr val="accent4">
              <a:lumMod val="20000"/>
              <a:lumOff val="80000"/>
            </a:schemeClr>
          </a:solidFill>
        </p:grpSpPr>
        <p:pic>
          <p:nvPicPr>
            <p:cNvPr id="9" name="Graphic 8" descr="Single gear">
              <a:extLst>
                <a:ext uri="{FF2B5EF4-FFF2-40B4-BE49-F238E27FC236}">
                  <a16:creationId xmlns:a16="http://schemas.microsoft.com/office/drawing/2014/main" id="{437E1B8B-80E1-EA4A-8FC4-06C895F994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2354" y="4898191"/>
              <a:ext cx="1880968" cy="1880968"/>
            </a:xfrm>
            <a:prstGeom prst="rect">
              <a:avLst/>
            </a:prstGeom>
          </p:spPr>
        </p:pic>
        <p:pic>
          <p:nvPicPr>
            <p:cNvPr id="11" name="Graphic 10" descr="Wrench">
              <a:extLst>
                <a:ext uri="{FF2B5EF4-FFF2-40B4-BE49-F238E27FC236}">
                  <a16:creationId xmlns:a16="http://schemas.microsoft.com/office/drawing/2014/main" id="{E8BA784E-25C1-304B-A5A7-892F7E8430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1444" y="4958967"/>
              <a:ext cx="1780776" cy="1780774"/>
            </a:xfrm>
            <a:prstGeom prst="rect">
              <a:avLst/>
            </a:prstGeom>
          </p:spPr>
        </p:pic>
      </p:grpSp>
    </p:spTree>
    <p:extLst>
      <p:ext uri="{BB962C8B-B14F-4D97-AF65-F5344CB8AC3E}">
        <p14:creationId xmlns:p14="http://schemas.microsoft.com/office/powerpoint/2010/main" val="927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6AFBB3-0E55-2147-AC81-82EA59DB1B2E}"/>
              </a:ext>
            </a:extLst>
          </p:cNvPr>
          <p:cNvSpPr>
            <a:spLocks noGrp="1"/>
          </p:cNvSpPr>
          <p:nvPr>
            <p:ph type="sldNum" sz="quarter" idx="12"/>
          </p:nvPr>
        </p:nvSpPr>
        <p:spPr/>
        <p:txBody>
          <a:bodyPr/>
          <a:lstStyle/>
          <a:p>
            <a:fld id="{A8160BDD-7155-D744-B749-9730458604AD}" type="slidenum">
              <a:rPr lang="en-US" smtClean="0"/>
              <a:pPr/>
              <a:t>13</a:t>
            </a:fld>
            <a:endParaRPr lang="en-US"/>
          </a:p>
        </p:txBody>
      </p:sp>
      <p:graphicFrame>
        <p:nvGraphicFramePr>
          <p:cNvPr id="5" name="Content Placeholder 4">
            <a:extLst>
              <a:ext uri="{FF2B5EF4-FFF2-40B4-BE49-F238E27FC236}">
                <a16:creationId xmlns:a16="http://schemas.microsoft.com/office/drawing/2014/main" id="{609616AE-6E35-D54C-8317-357914967B01}"/>
              </a:ext>
            </a:extLst>
          </p:cNvPr>
          <p:cNvGraphicFramePr>
            <a:graphicFrameLocks noGrp="1"/>
          </p:cNvGraphicFramePr>
          <p:nvPr>
            <p:ph idx="1"/>
            <p:extLst>
              <p:ext uri="{D42A27DB-BD31-4B8C-83A1-F6EECF244321}">
                <p14:modId xmlns:p14="http://schemas.microsoft.com/office/powerpoint/2010/main" val="2341709660"/>
              </p:ext>
            </p:extLst>
          </p:nvPr>
        </p:nvGraphicFramePr>
        <p:xfrm>
          <a:off x="455900" y="1302040"/>
          <a:ext cx="6819543" cy="492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351E21E2-2291-BD4A-B403-700E826BAD7D}"/>
              </a:ext>
            </a:extLst>
          </p:cNvPr>
          <p:cNvSpPr>
            <a:spLocks noGrp="1"/>
          </p:cNvSpPr>
          <p:nvPr>
            <p:ph type="title"/>
          </p:nvPr>
        </p:nvSpPr>
        <p:spPr/>
        <p:txBody>
          <a:bodyPr/>
          <a:lstStyle/>
          <a:p>
            <a:r>
              <a:rPr lang="en-US" dirty="0"/>
              <a:t>Data Files</a:t>
            </a:r>
          </a:p>
        </p:txBody>
      </p:sp>
      <p:grpSp>
        <p:nvGrpSpPr>
          <p:cNvPr id="18" name="Group 17">
            <a:extLst>
              <a:ext uri="{FF2B5EF4-FFF2-40B4-BE49-F238E27FC236}">
                <a16:creationId xmlns:a16="http://schemas.microsoft.com/office/drawing/2014/main" id="{AEFF58C8-8C9A-8B48-B513-D8014397FDFE}"/>
              </a:ext>
            </a:extLst>
          </p:cNvPr>
          <p:cNvGrpSpPr/>
          <p:nvPr/>
        </p:nvGrpSpPr>
        <p:grpSpPr>
          <a:xfrm>
            <a:off x="7433077" y="839939"/>
            <a:ext cx="2563187" cy="2563187"/>
            <a:chOff x="7324373" y="839939"/>
            <a:chExt cx="2936931" cy="2936931"/>
          </a:xfrm>
        </p:grpSpPr>
        <p:pic>
          <p:nvPicPr>
            <p:cNvPr id="7" name="Graphic 6" descr="Folder">
              <a:extLst>
                <a:ext uri="{FF2B5EF4-FFF2-40B4-BE49-F238E27FC236}">
                  <a16:creationId xmlns:a16="http://schemas.microsoft.com/office/drawing/2014/main" id="{2AE0834A-E6C2-6C4F-87E2-E5CE135192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4373" y="839939"/>
              <a:ext cx="2936931" cy="2936931"/>
            </a:xfrm>
            <a:prstGeom prst="rect">
              <a:avLst/>
            </a:prstGeom>
          </p:spPr>
        </p:pic>
        <p:pic>
          <p:nvPicPr>
            <p:cNvPr id="9" name="Graphic 8" descr="Music">
              <a:extLst>
                <a:ext uri="{FF2B5EF4-FFF2-40B4-BE49-F238E27FC236}">
                  <a16:creationId xmlns:a16="http://schemas.microsoft.com/office/drawing/2014/main" id="{CA6802CE-3616-BE4A-B7C6-A0E817951A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2231" y="1690672"/>
              <a:ext cx="1481215" cy="1481215"/>
            </a:xfrm>
            <a:prstGeom prst="rect">
              <a:avLst/>
            </a:prstGeom>
          </p:spPr>
        </p:pic>
      </p:grpSp>
      <p:grpSp>
        <p:nvGrpSpPr>
          <p:cNvPr id="19" name="Group 18">
            <a:extLst>
              <a:ext uri="{FF2B5EF4-FFF2-40B4-BE49-F238E27FC236}">
                <a16:creationId xmlns:a16="http://schemas.microsoft.com/office/drawing/2014/main" id="{CCD01861-BA38-FF42-8523-B92C9058D779}"/>
              </a:ext>
            </a:extLst>
          </p:cNvPr>
          <p:cNvGrpSpPr/>
          <p:nvPr/>
        </p:nvGrpSpPr>
        <p:grpSpPr>
          <a:xfrm>
            <a:off x="9477087" y="4247411"/>
            <a:ext cx="2563187" cy="2563187"/>
            <a:chOff x="7324373" y="2867521"/>
            <a:chExt cx="2936931" cy="2936931"/>
          </a:xfrm>
        </p:grpSpPr>
        <p:pic>
          <p:nvPicPr>
            <p:cNvPr id="16" name="Graphic 15" descr="Folder">
              <a:extLst>
                <a:ext uri="{FF2B5EF4-FFF2-40B4-BE49-F238E27FC236}">
                  <a16:creationId xmlns:a16="http://schemas.microsoft.com/office/drawing/2014/main" id="{253E1EDD-B350-3A47-A0F9-C37B95D0E9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24373" y="2867521"/>
              <a:ext cx="2936931" cy="2936931"/>
            </a:xfrm>
            <a:prstGeom prst="rect">
              <a:avLst/>
            </a:prstGeom>
          </p:spPr>
        </p:pic>
        <p:pic>
          <p:nvPicPr>
            <p:cNvPr id="11" name="Graphic 10" descr="Camera">
              <a:extLst>
                <a:ext uri="{FF2B5EF4-FFF2-40B4-BE49-F238E27FC236}">
                  <a16:creationId xmlns:a16="http://schemas.microsoft.com/office/drawing/2014/main" id="{63832504-B19B-9D4B-A818-98289D80BD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52231" y="3681318"/>
              <a:ext cx="1481215" cy="1481215"/>
            </a:xfrm>
            <a:prstGeom prst="rect">
              <a:avLst/>
            </a:prstGeom>
          </p:spPr>
        </p:pic>
      </p:grpSp>
      <p:grpSp>
        <p:nvGrpSpPr>
          <p:cNvPr id="20" name="Group 19">
            <a:extLst>
              <a:ext uri="{FF2B5EF4-FFF2-40B4-BE49-F238E27FC236}">
                <a16:creationId xmlns:a16="http://schemas.microsoft.com/office/drawing/2014/main" id="{12386850-D32B-7B49-8F8D-A87F7CCBC5B3}"/>
              </a:ext>
            </a:extLst>
          </p:cNvPr>
          <p:cNvGrpSpPr/>
          <p:nvPr/>
        </p:nvGrpSpPr>
        <p:grpSpPr>
          <a:xfrm>
            <a:off x="8455082" y="2543675"/>
            <a:ext cx="2563187" cy="2563187"/>
            <a:chOff x="7324373" y="4828843"/>
            <a:chExt cx="2936931" cy="2936931"/>
          </a:xfrm>
        </p:grpSpPr>
        <p:pic>
          <p:nvPicPr>
            <p:cNvPr id="17" name="Graphic 16" descr="Folder">
              <a:extLst>
                <a:ext uri="{FF2B5EF4-FFF2-40B4-BE49-F238E27FC236}">
                  <a16:creationId xmlns:a16="http://schemas.microsoft.com/office/drawing/2014/main" id="{FE35A418-9430-5948-8063-FE4DF4FD38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24373" y="4828843"/>
              <a:ext cx="2936931" cy="2936931"/>
            </a:xfrm>
            <a:prstGeom prst="rect">
              <a:avLst/>
            </a:prstGeom>
          </p:spPr>
        </p:pic>
        <p:pic>
          <p:nvPicPr>
            <p:cNvPr id="13" name="Graphic 12" descr="Typewriter">
              <a:extLst>
                <a:ext uri="{FF2B5EF4-FFF2-40B4-BE49-F238E27FC236}">
                  <a16:creationId xmlns:a16="http://schemas.microsoft.com/office/drawing/2014/main" id="{7DF9762F-37AE-2E4C-94FF-E22CE7BAA3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52231" y="5656410"/>
              <a:ext cx="1481215" cy="1481213"/>
            </a:xfrm>
            <a:prstGeom prst="rect">
              <a:avLst/>
            </a:prstGeom>
          </p:spPr>
        </p:pic>
      </p:grpSp>
    </p:spTree>
    <p:extLst>
      <p:ext uri="{BB962C8B-B14F-4D97-AF65-F5344CB8AC3E}">
        <p14:creationId xmlns:p14="http://schemas.microsoft.com/office/powerpoint/2010/main" val="26767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213860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0C3EF-2BA0-46F7-B382-498B36F3F9AE}"/>
              </a:ext>
            </a:extLst>
          </p:cNvPr>
          <p:cNvSpPr>
            <a:spLocks noGrp="1"/>
          </p:cNvSpPr>
          <p:nvPr>
            <p:ph type="sldNum" sz="quarter" idx="12"/>
          </p:nvPr>
        </p:nvSpPr>
        <p:spPr/>
        <p:txBody>
          <a:bodyPr/>
          <a:lstStyle/>
          <a:p>
            <a:fld id="{A8160BDD-7155-D744-B749-9730458604AD}" type="slidenum">
              <a:rPr lang="en-US" smtClean="0"/>
              <a:pPr/>
              <a:t>15</a:t>
            </a:fld>
            <a:endParaRPr lang="en-US"/>
          </a:p>
        </p:txBody>
      </p:sp>
      <p:graphicFrame>
        <p:nvGraphicFramePr>
          <p:cNvPr id="8" name="Content Placeholder 7">
            <a:extLst>
              <a:ext uri="{FF2B5EF4-FFF2-40B4-BE49-F238E27FC236}">
                <a16:creationId xmlns:a16="http://schemas.microsoft.com/office/drawing/2014/main" id="{F117BD0F-A189-2A47-917D-1B888923E475}"/>
              </a:ext>
            </a:extLst>
          </p:cNvPr>
          <p:cNvGraphicFramePr>
            <a:graphicFrameLocks noGrp="1"/>
          </p:cNvGraphicFramePr>
          <p:nvPr>
            <p:ph idx="1"/>
            <p:extLst>
              <p:ext uri="{D42A27DB-BD31-4B8C-83A1-F6EECF244321}">
                <p14:modId xmlns:p14="http://schemas.microsoft.com/office/powerpoint/2010/main" val="3806435130"/>
              </p:ext>
            </p:extLst>
          </p:nvPr>
        </p:nvGraphicFramePr>
        <p:xfrm>
          <a:off x="455901" y="1302039"/>
          <a:ext cx="10979744" cy="51434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C75766F2-0DFB-42B3-86D2-9AF7B18E9DD2}"/>
              </a:ext>
            </a:extLst>
          </p:cNvPr>
          <p:cNvSpPr>
            <a:spLocks noGrp="1"/>
          </p:cNvSpPr>
          <p:nvPr>
            <p:ph type="title"/>
          </p:nvPr>
        </p:nvSpPr>
        <p:spPr/>
        <p:txBody>
          <a:bodyPr/>
          <a:lstStyle/>
          <a:p>
            <a:r>
              <a:rPr lang="en-US" dirty="0"/>
              <a:t>Hardware and Operating Systems</a:t>
            </a:r>
          </a:p>
        </p:txBody>
      </p:sp>
    </p:spTree>
    <p:extLst>
      <p:ext uri="{BB962C8B-B14F-4D97-AF65-F5344CB8AC3E}">
        <p14:creationId xmlns:p14="http://schemas.microsoft.com/office/powerpoint/2010/main" val="226384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F2BAC9-7740-4397-BF6F-C157296DF09A}"/>
              </a:ext>
            </a:extLst>
          </p:cNvPr>
          <p:cNvSpPr>
            <a:spLocks noGrp="1"/>
          </p:cNvSpPr>
          <p:nvPr>
            <p:ph type="sldNum" sz="quarter" idx="12"/>
          </p:nvPr>
        </p:nvSpPr>
        <p:spPr/>
        <p:txBody>
          <a:bodyPr/>
          <a:lstStyle/>
          <a:p>
            <a:fld id="{A8160BDD-7155-D744-B749-9730458604AD}" type="slidenum">
              <a:rPr lang="en-US" smtClean="0"/>
              <a:pPr/>
              <a:t>16</a:t>
            </a:fld>
            <a:endParaRPr lang="en-US"/>
          </a:p>
        </p:txBody>
      </p:sp>
      <p:graphicFrame>
        <p:nvGraphicFramePr>
          <p:cNvPr id="5" name="Content Placeholder 4">
            <a:extLst>
              <a:ext uri="{FF2B5EF4-FFF2-40B4-BE49-F238E27FC236}">
                <a16:creationId xmlns:a16="http://schemas.microsoft.com/office/drawing/2014/main" id="{58A1408E-CCCA-40FD-95A8-54C426046740}"/>
              </a:ext>
            </a:extLst>
          </p:cNvPr>
          <p:cNvGraphicFramePr>
            <a:graphicFrameLocks noGrp="1"/>
          </p:cNvGraphicFramePr>
          <p:nvPr>
            <p:ph idx="1"/>
            <p:extLst>
              <p:ext uri="{D42A27DB-BD31-4B8C-83A1-F6EECF244321}">
                <p14:modId xmlns:p14="http://schemas.microsoft.com/office/powerpoint/2010/main" val="1472868640"/>
              </p:ext>
            </p:extLst>
          </p:nvPr>
        </p:nvGraphicFramePr>
        <p:xfrm>
          <a:off x="455901" y="1302040"/>
          <a:ext cx="5921453"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D2320611-7127-40C4-9B8F-46402C7B2E21}"/>
              </a:ext>
            </a:extLst>
          </p:cNvPr>
          <p:cNvSpPr>
            <a:spLocks noGrp="1"/>
          </p:cNvSpPr>
          <p:nvPr>
            <p:ph type="title"/>
          </p:nvPr>
        </p:nvSpPr>
        <p:spPr/>
        <p:txBody>
          <a:bodyPr/>
          <a:lstStyle/>
          <a:p>
            <a:r>
              <a:rPr lang="en-US"/>
              <a:t>CLI vs. GUI (1 of 2)</a:t>
            </a:r>
          </a:p>
        </p:txBody>
      </p:sp>
      <p:pic>
        <p:nvPicPr>
          <p:cNvPr id="1026" name="Picture 2" descr="C:\Users\Damon\AppData\Local\Temp\SNAGHTML650e688.PNG">
            <a:extLst>
              <a:ext uri="{FF2B5EF4-FFF2-40B4-BE49-F238E27FC236}">
                <a16:creationId xmlns:a16="http://schemas.microsoft.com/office/drawing/2014/main" id="{5BEDDC56-F04B-49FC-AF56-C7AD27ECC4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0426" y="3824141"/>
            <a:ext cx="3895726" cy="29329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amon\AppData\Local\Temp\SNAGHTML6513fde.PNG">
            <a:extLst>
              <a:ext uri="{FF2B5EF4-FFF2-40B4-BE49-F238E27FC236}">
                <a16:creationId xmlns:a16="http://schemas.microsoft.com/office/drawing/2014/main" id="{70FF7CDA-F5AB-4364-BDF2-4C2F8F12182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0426" y="1360009"/>
            <a:ext cx="3899870" cy="219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39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12B59E-B841-48AF-B0AE-8635B8F985B8}"/>
              </a:ext>
            </a:extLst>
          </p:cNvPr>
          <p:cNvSpPr>
            <a:spLocks noGrp="1"/>
          </p:cNvSpPr>
          <p:nvPr>
            <p:ph type="sldNum" sz="quarter" idx="12"/>
          </p:nvPr>
        </p:nvSpPr>
        <p:spPr/>
        <p:txBody>
          <a:bodyPr/>
          <a:lstStyle/>
          <a:p>
            <a:fld id="{A8160BDD-7155-D744-B749-9730458604AD}" type="slidenum">
              <a:rPr lang="en-US" smtClean="0"/>
              <a:pPr/>
              <a:t>17</a:t>
            </a:fld>
            <a:endParaRPr lang="en-US"/>
          </a:p>
        </p:txBody>
      </p:sp>
      <p:graphicFrame>
        <p:nvGraphicFramePr>
          <p:cNvPr id="7" name="Content Placeholder 6">
            <a:extLst>
              <a:ext uri="{FF2B5EF4-FFF2-40B4-BE49-F238E27FC236}">
                <a16:creationId xmlns:a16="http://schemas.microsoft.com/office/drawing/2014/main" id="{5579BCAD-7234-46EA-A8E8-7CF4C08D80F1}"/>
              </a:ext>
            </a:extLst>
          </p:cNvPr>
          <p:cNvGraphicFramePr>
            <a:graphicFrameLocks noGrp="1"/>
          </p:cNvGraphicFramePr>
          <p:nvPr>
            <p:ph idx="1"/>
            <p:extLst>
              <p:ext uri="{D42A27DB-BD31-4B8C-83A1-F6EECF244321}">
                <p14:modId xmlns:p14="http://schemas.microsoft.com/office/powerpoint/2010/main" val="3475218592"/>
              </p:ext>
            </p:extLst>
          </p:nvPr>
        </p:nvGraphicFramePr>
        <p:xfrm>
          <a:off x="455901" y="1150149"/>
          <a:ext cx="5831576" cy="5111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7C5DC2B-F709-470D-A6BA-35930BD5064F}"/>
              </a:ext>
            </a:extLst>
          </p:cNvPr>
          <p:cNvSpPr>
            <a:spLocks noGrp="1"/>
          </p:cNvSpPr>
          <p:nvPr>
            <p:ph type="title"/>
          </p:nvPr>
        </p:nvSpPr>
        <p:spPr/>
        <p:txBody>
          <a:bodyPr/>
          <a:lstStyle/>
          <a:p>
            <a:r>
              <a:rPr lang="en-US"/>
              <a:t>CLI vs. GUI (2 of 2)</a:t>
            </a:r>
          </a:p>
        </p:txBody>
      </p:sp>
      <p:pic>
        <p:nvPicPr>
          <p:cNvPr id="5" name="Picture 2" descr="C:\Users\Damon\AppData\Local\Temp\SNAGHTML650e688.PNG">
            <a:extLst>
              <a:ext uri="{FF2B5EF4-FFF2-40B4-BE49-F238E27FC236}">
                <a16:creationId xmlns:a16="http://schemas.microsoft.com/office/drawing/2014/main" id="{168B53A0-4899-4AE9-8420-84DDF1ED58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2696" y="1066800"/>
            <a:ext cx="3505200" cy="26389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Damon\AppData\Local\Temp\SNAGHTML6513fde.PNG">
            <a:extLst>
              <a:ext uri="{FF2B5EF4-FFF2-40B4-BE49-F238E27FC236}">
                <a16:creationId xmlns:a16="http://schemas.microsoft.com/office/drawing/2014/main" id="{C9CD0EB5-A8C3-4F1E-95CC-A4FC1CE45A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9631" y="4160374"/>
            <a:ext cx="3574411" cy="2011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8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D51329-08B1-EE47-B02C-5BB15FB11DD1}"/>
              </a:ext>
            </a:extLst>
          </p:cNvPr>
          <p:cNvSpPr>
            <a:spLocks noGrp="1"/>
          </p:cNvSpPr>
          <p:nvPr>
            <p:ph type="sldNum" sz="quarter" idx="12"/>
          </p:nvPr>
        </p:nvSpPr>
        <p:spPr/>
        <p:txBody>
          <a:bodyPr/>
          <a:lstStyle/>
          <a:p>
            <a:fld id="{A8160BDD-7155-D744-B749-9730458604AD}" type="slidenum">
              <a:rPr lang="en-US" smtClean="0"/>
              <a:pPr/>
              <a:t>18</a:t>
            </a:fld>
            <a:endParaRPr lang="en-US" dirty="0"/>
          </a:p>
        </p:txBody>
      </p:sp>
      <p:graphicFrame>
        <p:nvGraphicFramePr>
          <p:cNvPr id="5" name="Content Placeholder 4">
            <a:extLst>
              <a:ext uri="{FF2B5EF4-FFF2-40B4-BE49-F238E27FC236}">
                <a16:creationId xmlns:a16="http://schemas.microsoft.com/office/drawing/2014/main" id="{20D896A8-3208-4C02-9ABD-E4C54EA01461}"/>
              </a:ext>
            </a:extLst>
          </p:cNvPr>
          <p:cNvGraphicFramePr>
            <a:graphicFrameLocks noGrp="1"/>
          </p:cNvGraphicFramePr>
          <p:nvPr>
            <p:ph idx="1"/>
            <p:extLst>
              <p:ext uri="{D42A27DB-BD31-4B8C-83A1-F6EECF244321}">
                <p14:modId xmlns:p14="http://schemas.microsoft.com/office/powerpoint/2010/main" val="3372727297"/>
              </p:ext>
            </p:extLst>
          </p:nvPr>
        </p:nvGraphicFramePr>
        <p:xfrm>
          <a:off x="256657" y="1116681"/>
          <a:ext cx="7014999" cy="550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D802FE90-D4CA-234B-B4F6-BDBC648BC252}"/>
              </a:ext>
            </a:extLst>
          </p:cNvPr>
          <p:cNvSpPr>
            <a:spLocks noGrp="1"/>
          </p:cNvSpPr>
          <p:nvPr>
            <p:ph type="title"/>
          </p:nvPr>
        </p:nvSpPr>
        <p:spPr/>
        <p:txBody>
          <a:bodyPr/>
          <a:lstStyle/>
          <a:p>
            <a:r>
              <a:rPr lang="en-US" dirty="0"/>
              <a:t>The Graphical User Interface in Linux	</a:t>
            </a:r>
          </a:p>
        </p:txBody>
      </p:sp>
      <p:grpSp>
        <p:nvGrpSpPr>
          <p:cNvPr id="33" name="Group 32">
            <a:extLst>
              <a:ext uri="{FF2B5EF4-FFF2-40B4-BE49-F238E27FC236}">
                <a16:creationId xmlns:a16="http://schemas.microsoft.com/office/drawing/2014/main" id="{C1F2A9D2-8752-704E-AAE1-66ACC6DAE80F}"/>
              </a:ext>
            </a:extLst>
          </p:cNvPr>
          <p:cNvGrpSpPr/>
          <p:nvPr/>
        </p:nvGrpSpPr>
        <p:grpSpPr>
          <a:xfrm>
            <a:off x="7576456" y="1520042"/>
            <a:ext cx="4362456" cy="4702958"/>
            <a:chOff x="7576456" y="1520042"/>
            <a:chExt cx="4362456" cy="4702958"/>
          </a:xfrm>
        </p:grpSpPr>
        <p:sp>
          <p:nvSpPr>
            <p:cNvPr id="9" name="Rounded Rectangle 8">
              <a:extLst>
                <a:ext uri="{FF2B5EF4-FFF2-40B4-BE49-F238E27FC236}">
                  <a16:creationId xmlns:a16="http://schemas.microsoft.com/office/drawing/2014/main" id="{1572F5AE-929C-E545-BE58-E907F2AE4313}"/>
                </a:ext>
              </a:extLst>
            </p:cNvPr>
            <p:cNvSpPr/>
            <p:nvPr/>
          </p:nvSpPr>
          <p:spPr>
            <a:xfrm>
              <a:off x="7576456" y="1520042"/>
              <a:ext cx="4362455" cy="356259"/>
            </a:xfrm>
            <a:prstGeom prst="roundRect">
              <a:avLst>
                <a:gd name="adj" fmla="val 0"/>
              </a:avLst>
            </a:prstGeom>
            <a:solidFill>
              <a:schemeClr val="bg2">
                <a:lumMod val="85000"/>
              </a:schemeClr>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8" name="Rounded Rectangle 7">
              <a:extLst>
                <a:ext uri="{FF2B5EF4-FFF2-40B4-BE49-F238E27FC236}">
                  <a16:creationId xmlns:a16="http://schemas.microsoft.com/office/drawing/2014/main" id="{CF9463E3-06BC-EF41-8269-5DFF7189213D}"/>
                </a:ext>
              </a:extLst>
            </p:cNvPr>
            <p:cNvSpPr/>
            <p:nvPr/>
          </p:nvSpPr>
          <p:spPr>
            <a:xfrm>
              <a:off x="7576457" y="1520042"/>
              <a:ext cx="4362455" cy="4702958"/>
            </a:xfrm>
            <a:prstGeom prst="roundRect">
              <a:avLst>
                <a:gd name="adj" fmla="val 0"/>
              </a:avLst>
            </a:prstGeom>
            <a:noFill/>
            <a:ln w="28575" cap="flat" cmpd="sng" algn="ctr">
              <a:solidFill>
                <a:schemeClr val="accent4"/>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0" name="Oval 9">
              <a:extLst>
                <a:ext uri="{FF2B5EF4-FFF2-40B4-BE49-F238E27FC236}">
                  <a16:creationId xmlns:a16="http://schemas.microsoft.com/office/drawing/2014/main" id="{50D6C415-1FED-1D4B-8443-08A62442069F}"/>
                </a:ext>
              </a:extLst>
            </p:cNvPr>
            <p:cNvSpPr/>
            <p:nvPr/>
          </p:nvSpPr>
          <p:spPr>
            <a:xfrm>
              <a:off x="7673008" y="1600201"/>
              <a:ext cx="193814" cy="193814"/>
            </a:xfrm>
            <a:prstGeom prst="ellipse">
              <a:avLst/>
            </a:prstGeom>
            <a:solidFill>
              <a:schemeClr val="accent4"/>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11" name="Oval 10">
              <a:extLst>
                <a:ext uri="{FF2B5EF4-FFF2-40B4-BE49-F238E27FC236}">
                  <a16:creationId xmlns:a16="http://schemas.microsoft.com/office/drawing/2014/main" id="{252C69EE-A53A-3842-8189-81B5BD1E8D6A}"/>
                </a:ext>
              </a:extLst>
            </p:cNvPr>
            <p:cNvSpPr/>
            <p:nvPr/>
          </p:nvSpPr>
          <p:spPr>
            <a:xfrm>
              <a:off x="7946334" y="1600201"/>
              <a:ext cx="193814" cy="193814"/>
            </a:xfrm>
            <a:prstGeom prst="ellipse">
              <a:avLst/>
            </a:prstGeom>
            <a:solidFill>
              <a:schemeClr val="accent4">
                <a:lumMod val="60000"/>
                <a:lumOff val="40000"/>
              </a:schemeClr>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12" name="Oval 11">
              <a:extLst>
                <a:ext uri="{FF2B5EF4-FFF2-40B4-BE49-F238E27FC236}">
                  <a16:creationId xmlns:a16="http://schemas.microsoft.com/office/drawing/2014/main" id="{531581BB-66AA-A34A-A3AC-4A43892DC7F7}"/>
                </a:ext>
              </a:extLst>
            </p:cNvPr>
            <p:cNvSpPr/>
            <p:nvPr/>
          </p:nvSpPr>
          <p:spPr>
            <a:xfrm>
              <a:off x="8219660" y="1600201"/>
              <a:ext cx="193814" cy="193814"/>
            </a:xfrm>
            <a:prstGeom prst="ellipse">
              <a:avLst/>
            </a:prstGeom>
            <a:solidFill>
              <a:schemeClr val="accent2">
                <a:lumMod val="40000"/>
                <a:lumOff val="60000"/>
              </a:schemeClr>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cxnSp>
          <p:nvCxnSpPr>
            <p:cNvPr id="14" name="Straight Connector 13">
              <a:extLst>
                <a:ext uri="{FF2B5EF4-FFF2-40B4-BE49-F238E27FC236}">
                  <a16:creationId xmlns:a16="http://schemas.microsoft.com/office/drawing/2014/main" id="{0ECC6EFB-8BD3-124A-9464-8E335A869909}"/>
                </a:ext>
              </a:extLst>
            </p:cNvPr>
            <p:cNvCxnSpPr/>
            <p:nvPr/>
          </p:nvCxnSpPr>
          <p:spPr>
            <a:xfrm>
              <a:off x="9204960" y="1950720"/>
              <a:ext cx="0" cy="411480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642F487-B02A-514F-BA4C-19BFA2803EAB}"/>
                </a:ext>
              </a:extLst>
            </p:cNvPr>
            <p:cNvSpPr/>
            <p:nvPr/>
          </p:nvSpPr>
          <p:spPr>
            <a:xfrm>
              <a:off x="7831909" y="2113280"/>
              <a:ext cx="1117600" cy="1117600"/>
            </a:xfrm>
            <a:prstGeom prst="ellipse">
              <a:avLst/>
            </a:prstGeom>
            <a:solidFill>
              <a:schemeClr val="accent5"/>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pic>
          <p:nvPicPr>
            <p:cNvPr id="19" name="Graphic 18" descr="User">
              <a:extLst>
                <a:ext uri="{FF2B5EF4-FFF2-40B4-BE49-F238E27FC236}">
                  <a16:creationId xmlns:a16="http://schemas.microsoft.com/office/drawing/2014/main" id="{8FD035DB-BE30-5943-861B-9CE9D20B34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6274" y="2214880"/>
              <a:ext cx="914400" cy="914400"/>
            </a:xfrm>
            <a:prstGeom prst="rect">
              <a:avLst/>
            </a:prstGeom>
          </p:spPr>
        </p:pic>
        <p:cxnSp>
          <p:nvCxnSpPr>
            <p:cNvPr id="21" name="Straight Connector 20">
              <a:extLst>
                <a:ext uri="{FF2B5EF4-FFF2-40B4-BE49-F238E27FC236}">
                  <a16:creationId xmlns:a16="http://schemas.microsoft.com/office/drawing/2014/main" id="{E03D7A8A-8D06-6944-9B4A-76CFF5990030}"/>
                </a:ext>
              </a:extLst>
            </p:cNvPr>
            <p:cNvCxnSpPr/>
            <p:nvPr/>
          </p:nvCxnSpPr>
          <p:spPr>
            <a:xfrm>
              <a:off x="7831909" y="3586480"/>
              <a:ext cx="1117600"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C7E1AC8-83F4-5442-B5D8-8BF781B33578}"/>
                </a:ext>
              </a:extLst>
            </p:cNvPr>
            <p:cNvCxnSpPr>
              <a:cxnSpLocks/>
            </p:cNvCxnSpPr>
            <p:nvPr/>
          </p:nvCxnSpPr>
          <p:spPr>
            <a:xfrm>
              <a:off x="7831909" y="3870960"/>
              <a:ext cx="865051"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3BF8C14-D4E0-E04C-A0E6-36C685E514AD}"/>
                </a:ext>
              </a:extLst>
            </p:cNvPr>
            <p:cNvCxnSpPr>
              <a:cxnSpLocks/>
            </p:cNvCxnSpPr>
            <p:nvPr/>
          </p:nvCxnSpPr>
          <p:spPr>
            <a:xfrm>
              <a:off x="7831909" y="4155440"/>
              <a:ext cx="672011"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4AEC7F59-D7F9-5847-BBF0-AB4DE9C564F9}"/>
                </a:ext>
              </a:extLst>
            </p:cNvPr>
            <p:cNvSpPr/>
            <p:nvPr/>
          </p:nvSpPr>
          <p:spPr>
            <a:xfrm>
              <a:off x="9438640" y="2113280"/>
              <a:ext cx="965200" cy="1315720"/>
            </a:xfrm>
            <a:prstGeom prst="rect">
              <a:avLst/>
            </a:prstGeom>
            <a:solidFill>
              <a:schemeClr val="accent1"/>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27" name="Rectangle 26">
              <a:extLst>
                <a:ext uri="{FF2B5EF4-FFF2-40B4-BE49-F238E27FC236}">
                  <a16:creationId xmlns:a16="http://schemas.microsoft.com/office/drawing/2014/main" id="{F9180ECB-C767-7249-B6B9-B7CAECF3C5AD}"/>
                </a:ext>
              </a:extLst>
            </p:cNvPr>
            <p:cNvSpPr/>
            <p:nvPr/>
          </p:nvSpPr>
          <p:spPr>
            <a:xfrm>
              <a:off x="10708640" y="2113280"/>
              <a:ext cx="965200" cy="792480"/>
            </a:xfrm>
            <a:prstGeom prst="rect">
              <a:avLst/>
            </a:prstGeom>
            <a:solidFill>
              <a:schemeClr val="accent3"/>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28" name="Rectangle 27">
              <a:extLst>
                <a:ext uri="{FF2B5EF4-FFF2-40B4-BE49-F238E27FC236}">
                  <a16:creationId xmlns:a16="http://schemas.microsoft.com/office/drawing/2014/main" id="{60C3CFF2-AED7-D042-9295-E974AB7471F8}"/>
                </a:ext>
              </a:extLst>
            </p:cNvPr>
            <p:cNvSpPr/>
            <p:nvPr/>
          </p:nvSpPr>
          <p:spPr>
            <a:xfrm>
              <a:off x="10708640" y="3241040"/>
              <a:ext cx="965200" cy="1737360"/>
            </a:xfrm>
            <a:prstGeom prst="rect">
              <a:avLst/>
            </a:prstGeom>
            <a:solidFill>
              <a:schemeClr val="accent2"/>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29" name="Rectangle 28">
              <a:extLst>
                <a:ext uri="{FF2B5EF4-FFF2-40B4-BE49-F238E27FC236}">
                  <a16:creationId xmlns:a16="http://schemas.microsoft.com/office/drawing/2014/main" id="{EFC6B5E2-2130-8A46-9A44-D3C375B8F7F5}"/>
                </a:ext>
              </a:extLst>
            </p:cNvPr>
            <p:cNvSpPr/>
            <p:nvPr/>
          </p:nvSpPr>
          <p:spPr>
            <a:xfrm>
              <a:off x="9438640" y="3759200"/>
              <a:ext cx="965200" cy="812800"/>
            </a:xfrm>
            <a:prstGeom prst="rect">
              <a:avLst/>
            </a:prstGeom>
            <a:solidFill>
              <a:schemeClr val="accent6"/>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30" name="Rectangle 29">
              <a:extLst>
                <a:ext uri="{FF2B5EF4-FFF2-40B4-BE49-F238E27FC236}">
                  <a16:creationId xmlns:a16="http://schemas.microsoft.com/office/drawing/2014/main" id="{03DBA36D-7399-C940-A2C9-B302EA94319B}"/>
                </a:ext>
              </a:extLst>
            </p:cNvPr>
            <p:cNvSpPr/>
            <p:nvPr/>
          </p:nvSpPr>
          <p:spPr>
            <a:xfrm>
              <a:off x="9438640" y="4897120"/>
              <a:ext cx="965200" cy="1178560"/>
            </a:xfrm>
            <a:prstGeom prst="rect">
              <a:avLst/>
            </a:prstGeom>
            <a:solidFill>
              <a:schemeClr val="accent3">
                <a:lumMod val="75000"/>
              </a:schemeClr>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sp>
          <p:nvSpPr>
            <p:cNvPr id="32" name="Rectangle 31">
              <a:extLst>
                <a:ext uri="{FF2B5EF4-FFF2-40B4-BE49-F238E27FC236}">
                  <a16:creationId xmlns:a16="http://schemas.microsoft.com/office/drawing/2014/main" id="{3BF13D81-5361-3D49-A4D4-26E0EA1223D1}"/>
                </a:ext>
              </a:extLst>
            </p:cNvPr>
            <p:cNvSpPr/>
            <p:nvPr/>
          </p:nvSpPr>
          <p:spPr>
            <a:xfrm>
              <a:off x="10708640" y="5313680"/>
              <a:ext cx="965200" cy="762000"/>
            </a:xfrm>
            <a:prstGeom prst="rect">
              <a:avLst/>
            </a:prstGeom>
            <a:solidFill>
              <a:schemeClr val="accent5">
                <a:lumMod val="60000"/>
                <a:lumOff val="40000"/>
              </a:schemeClr>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grpSp>
    </p:spTree>
    <p:extLst>
      <p:ext uri="{BB962C8B-B14F-4D97-AF65-F5344CB8AC3E}">
        <p14:creationId xmlns:p14="http://schemas.microsoft.com/office/powerpoint/2010/main" val="33672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D20097-6478-400B-B616-193D6441D5F9}"/>
              </a:ext>
            </a:extLst>
          </p:cNvPr>
          <p:cNvSpPr>
            <a:spLocks noGrp="1"/>
          </p:cNvSpPr>
          <p:nvPr>
            <p:ph type="sldNum" sz="quarter" idx="12"/>
          </p:nvPr>
        </p:nvSpPr>
        <p:spPr/>
        <p:txBody>
          <a:bodyPr/>
          <a:lstStyle/>
          <a:p>
            <a:fld id="{A8160BDD-7155-D744-B749-9730458604AD}" type="slidenum">
              <a:rPr lang="en-US" smtClean="0"/>
              <a:pPr/>
              <a:t>19</a:t>
            </a:fld>
            <a:endParaRPr lang="en-US"/>
          </a:p>
        </p:txBody>
      </p:sp>
      <p:sp>
        <p:nvSpPr>
          <p:cNvPr id="3" name="Content Placeholder 2">
            <a:extLst>
              <a:ext uri="{FF2B5EF4-FFF2-40B4-BE49-F238E27FC236}">
                <a16:creationId xmlns:a16="http://schemas.microsoft.com/office/drawing/2014/main" id="{1BCB01C3-8396-4E2C-9CE5-DFC8E68B5330}"/>
              </a:ext>
            </a:extLst>
          </p:cNvPr>
          <p:cNvSpPr>
            <a:spLocks noGrp="1"/>
          </p:cNvSpPr>
          <p:nvPr>
            <p:ph idx="1"/>
          </p:nvPr>
        </p:nvSpPr>
        <p:spPr>
          <a:xfrm>
            <a:off x="2203938" y="2289320"/>
            <a:ext cx="4239531" cy="2279360"/>
          </a:xfrm>
        </p:spPr>
        <p:txBody>
          <a:bodyPr/>
          <a:lstStyle/>
          <a:p>
            <a:pPr marL="0" indent="0">
              <a:buNone/>
            </a:pPr>
            <a:r>
              <a:rPr lang="en-US" dirty="0"/>
              <a:t>Access the Terminal</a:t>
            </a:r>
          </a:p>
          <a:p>
            <a:pPr marL="0" indent="0">
              <a:buNone/>
            </a:pPr>
            <a:endParaRPr lang="en-US" dirty="0"/>
          </a:p>
          <a:p>
            <a:pPr marL="0" indent="0">
              <a:buNone/>
            </a:pPr>
            <a:r>
              <a:rPr lang="en-US" dirty="0"/>
              <a:t>Network, firewall, updates, hardware resources, etc.</a:t>
            </a:r>
          </a:p>
          <a:p>
            <a:pPr marL="0" indent="0">
              <a:buNone/>
            </a:pPr>
            <a:endParaRPr lang="en-US" dirty="0"/>
          </a:p>
          <a:p>
            <a:pPr marL="0" indent="0">
              <a:buNone/>
            </a:pPr>
            <a:r>
              <a:rPr lang="en-US" dirty="0"/>
              <a:t>Change the look and feel—desktop, etc.</a:t>
            </a:r>
          </a:p>
        </p:txBody>
      </p:sp>
      <p:sp>
        <p:nvSpPr>
          <p:cNvPr id="4" name="Title 3">
            <a:extLst>
              <a:ext uri="{FF2B5EF4-FFF2-40B4-BE49-F238E27FC236}">
                <a16:creationId xmlns:a16="http://schemas.microsoft.com/office/drawing/2014/main" id="{7F5EB4B6-40DD-4B77-9BD4-6C4C14C192B3}"/>
              </a:ext>
            </a:extLst>
          </p:cNvPr>
          <p:cNvSpPr>
            <a:spLocks noGrp="1"/>
          </p:cNvSpPr>
          <p:nvPr>
            <p:ph type="title"/>
          </p:nvPr>
        </p:nvSpPr>
        <p:spPr/>
        <p:txBody>
          <a:bodyPr/>
          <a:lstStyle/>
          <a:p>
            <a:r>
              <a:rPr lang="en-US"/>
              <a:t>A Few Basic Features</a:t>
            </a:r>
          </a:p>
        </p:txBody>
      </p:sp>
      <p:pic>
        <p:nvPicPr>
          <p:cNvPr id="2050" name="Picture 2" descr="C:\Users\Damon\AppData\Local\Temp\SNAGHTML67ecd00.PNG">
            <a:extLst>
              <a:ext uri="{FF2B5EF4-FFF2-40B4-BE49-F238E27FC236}">
                <a16:creationId xmlns:a16="http://schemas.microsoft.com/office/drawing/2014/main" id="{75AB07BF-8D99-4831-837E-2577BF686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105" y="1143000"/>
            <a:ext cx="3696970" cy="5410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C81C827-BFF8-495A-B81B-0741477B609D}"/>
              </a:ext>
            </a:extLst>
          </p:cNvPr>
          <p:cNvCxnSpPr/>
          <p:nvPr/>
        </p:nvCxnSpPr>
        <p:spPr>
          <a:xfrm flipV="1">
            <a:off x="4343400" y="1828800"/>
            <a:ext cx="2514600" cy="6096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D258266-86FE-4D54-8A0D-232E75A00409}"/>
              </a:ext>
            </a:extLst>
          </p:cNvPr>
          <p:cNvCxnSpPr/>
          <p:nvPr/>
        </p:nvCxnSpPr>
        <p:spPr>
          <a:xfrm>
            <a:off x="7696200" y="1885460"/>
            <a:ext cx="914400" cy="139114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0C84408-DA7D-450B-8F0A-A388C8677A34}"/>
              </a:ext>
            </a:extLst>
          </p:cNvPr>
          <p:cNvCxnSpPr/>
          <p:nvPr/>
        </p:nvCxnSpPr>
        <p:spPr>
          <a:xfrm>
            <a:off x="5867400" y="3200400"/>
            <a:ext cx="1066800" cy="6477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8F217BF-A817-40C1-B055-E7A7C904A01C}"/>
              </a:ext>
            </a:extLst>
          </p:cNvPr>
          <p:cNvCxnSpPr/>
          <p:nvPr/>
        </p:nvCxnSpPr>
        <p:spPr>
          <a:xfrm>
            <a:off x="5807810" y="3179690"/>
            <a:ext cx="1126391" cy="93511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CC4D041-E832-422D-B311-179412138E0B}"/>
              </a:ext>
            </a:extLst>
          </p:cNvPr>
          <p:cNvCxnSpPr>
            <a:cxnSpLocks/>
          </p:cNvCxnSpPr>
          <p:nvPr/>
        </p:nvCxnSpPr>
        <p:spPr>
          <a:xfrm>
            <a:off x="6096000" y="4114800"/>
            <a:ext cx="838200" cy="5334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87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D1FC47-93B3-4850-8EB5-6B67C54300C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845564"/>
            <a:ext cx="6529754" cy="4897316"/>
          </a:xfrm>
          <a:prstGeom prst="rect">
            <a:avLst/>
          </a:prstGeom>
        </p:spPr>
      </p:pic>
      <p:sp>
        <p:nvSpPr>
          <p:cNvPr id="2" name="Slide Number Placeholder 1">
            <a:extLst>
              <a:ext uri="{FF2B5EF4-FFF2-40B4-BE49-F238E27FC236}">
                <a16:creationId xmlns:a16="http://schemas.microsoft.com/office/drawing/2014/main" id="{A945CA67-94FE-4C4F-86A9-C898ECEBD5E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160BDD-7155-D744-B749-9730458604AD}" type="slidenum">
              <a:rPr kumimoji="0" lang="en-US" sz="8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6" name="Content Placeholder 5">
            <a:extLst>
              <a:ext uri="{FF2B5EF4-FFF2-40B4-BE49-F238E27FC236}">
                <a16:creationId xmlns:a16="http://schemas.microsoft.com/office/drawing/2014/main" id="{20FCAE9E-55C5-494E-8162-50D1A3E2C4B4}"/>
              </a:ext>
            </a:extLst>
          </p:cNvPr>
          <p:cNvSpPr>
            <a:spLocks noGrp="1"/>
          </p:cNvSpPr>
          <p:nvPr>
            <p:ph idx="1"/>
          </p:nvPr>
        </p:nvSpPr>
        <p:spPr>
          <a:xfrm>
            <a:off x="2014150" y="988423"/>
            <a:ext cx="4304587" cy="4488511"/>
          </a:xfrm>
        </p:spPr>
        <p:txBody>
          <a:bodyPr/>
          <a:lstStyle/>
          <a:p>
            <a:r>
              <a:rPr lang="en-US" sz="1600" dirty="0"/>
              <a:t>Lesson 1: An Introduction to Linux</a:t>
            </a:r>
          </a:p>
          <a:p>
            <a:r>
              <a:rPr lang="en-US" sz="1600" dirty="0"/>
              <a:t>Lesson 2: Linux Login Sessions</a:t>
            </a:r>
          </a:p>
          <a:p>
            <a:r>
              <a:rPr lang="en-US" sz="1600" dirty="0"/>
              <a:t>Lesson 3: Working with Files and Directories</a:t>
            </a:r>
          </a:p>
          <a:p>
            <a:r>
              <a:rPr lang="en-US" sz="1600" dirty="0"/>
              <a:t>Lesson 4: Working with Text</a:t>
            </a:r>
          </a:p>
          <a:p>
            <a:r>
              <a:rPr lang="en-US" sz="1600" dirty="0"/>
              <a:t>Lesson 5: Users and Groups</a:t>
            </a:r>
          </a:p>
          <a:p>
            <a:r>
              <a:rPr lang="en-US" sz="1600" dirty="0"/>
              <a:t>Lesson 6: Managing File Permissions</a:t>
            </a:r>
          </a:p>
          <a:p>
            <a:r>
              <a:rPr lang="en-US" sz="1600" dirty="0"/>
              <a:t>Lesson 7: Editing Files</a:t>
            </a:r>
          </a:p>
          <a:p>
            <a:r>
              <a:rPr lang="en-US" sz="1600" dirty="0"/>
              <a:t>Lesson 8: Managing Processes</a:t>
            </a:r>
          </a:p>
          <a:p>
            <a:r>
              <a:rPr lang="en-US" sz="1600" dirty="0"/>
              <a:t>Lesson 9: Managing Services</a:t>
            </a:r>
          </a:p>
          <a:p>
            <a:r>
              <a:rPr lang="en-US" sz="1600" dirty="0"/>
              <a:t>Lesson 10: Managing Networking</a:t>
            </a:r>
          </a:p>
          <a:p>
            <a:r>
              <a:rPr lang="en-US" sz="1600" dirty="0"/>
              <a:t>Lesson 11: Software Management</a:t>
            </a:r>
          </a:p>
          <a:p>
            <a:r>
              <a:rPr lang="en-US" sz="1600" dirty="0"/>
              <a:t>Lesson 12: Managing Log Files</a:t>
            </a:r>
          </a:p>
          <a:p>
            <a:r>
              <a:rPr lang="en-US" sz="1600" dirty="0"/>
              <a:t>Lesson 13: Working with Files</a:t>
            </a:r>
          </a:p>
          <a:p>
            <a:r>
              <a:rPr lang="en-US" sz="1600" dirty="0"/>
              <a:t>Lesson 14: The Bash Shell</a:t>
            </a:r>
          </a:p>
          <a:p>
            <a:r>
              <a:rPr lang="en-US" sz="1600" dirty="0"/>
              <a:t>Lesson 15: Bash Shell Scripts</a:t>
            </a:r>
          </a:p>
          <a:p>
            <a:endParaRPr lang="en-US" sz="1600" dirty="0">
              <a:solidFill>
                <a:schemeClr val="bg2">
                  <a:lumMod val="65000"/>
                </a:schemeClr>
              </a:solidFill>
            </a:endParaRPr>
          </a:p>
          <a:p>
            <a:endParaRPr lang="en-US" sz="1600" dirty="0">
              <a:solidFill>
                <a:schemeClr val="bg2">
                  <a:lumMod val="65000"/>
                </a:schemeClr>
              </a:solidFill>
            </a:endParaRPr>
          </a:p>
        </p:txBody>
      </p:sp>
      <p:sp>
        <p:nvSpPr>
          <p:cNvPr id="4" name="Title 3">
            <a:extLst>
              <a:ext uri="{FF2B5EF4-FFF2-40B4-BE49-F238E27FC236}">
                <a16:creationId xmlns:a16="http://schemas.microsoft.com/office/drawing/2014/main" id="{8A967AEE-1226-3B46-8918-CCC70CDF0ABF}"/>
              </a:ext>
            </a:extLst>
          </p:cNvPr>
          <p:cNvSpPr>
            <a:spLocks noGrp="1"/>
          </p:cNvSpPr>
          <p:nvPr>
            <p:ph type="title"/>
          </p:nvPr>
        </p:nvSpPr>
        <p:spPr/>
        <p:txBody>
          <a:bodyPr/>
          <a:lstStyle/>
          <a:p>
            <a:r>
              <a:rPr lang="en-US" dirty="0"/>
              <a:t>Linux Fundamentals Course Overview</a:t>
            </a:r>
          </a:p>
        </p:txBody>
      </p:sp>
      <p:sp>
        <p:nvSpPr>
          <p:cNvPr id="7" name="Content Placeholder 5">
            <a:extLst>
              <a:ext uri="{FF2B5EF4-FFF2-40B4-BE49-F238E27FC236}">
                <a16:creationId xmlns:a16="http://schemas.microsoft.com/office/drawing/2014/main" id="{FD48F7FA-7198-7F42-A71E-51B5F1652A21}"/>
              </a:ext>
            </a:extLst>
          </p:cNvPr>
          <p:cNvSpPr txBox="1">
            <a:spLocks/>
          </p:cNvSpPr>
          <p:nvPr/>
        </p:nvSpPr>
        <p:spPr>
          <a:xfrm>
            <a:off x="7030429" y="2380784"/>
            <a:ext cx="4457700" cy="420473"/>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009DDC"/>
              </a:buClr>
              <a:buSzTx/>
              <a:buFont typeface="Arial"/>
              <a:buNone/>
              <a:tabLst/>
              <a:defRPr/>
            </a:pPr>
            <a:r>
              <a:rPr lang="en-US" altLang="en-US" dirty="0">
                <a:solidFill>
                  <a:prstClr val="black"/>
                </a:solidFill>
                <a:latin typeface="Consolas" panose="020B0609020204030204" pitchFamily="49" charset="0"/>
              </a:rPr>
              <a:t>Course Lessons</a:t>
            </a:r>
            <a:endParaRPr kumimoji="0" lang="en-US" altLang="en-US" sz="1800" b="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pic>
        <p:nvPicPr>
          <p:cNvPr id="11" name="Picture 2" descr="Image result for linux tux">
            <a:extLst>
              <a:ext uri="{FF2B5EF4-FFF2-40B4-BE49-F238E27FC236}">
                <a16:creationId xmlns:a16="http://schemas.microsoft.com/office/drawing/2014/main" id="{F28E3020-DC08-45A7-A6B4-EFEFC9FA5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7" y="3648411"/>
            <a:ext cx="1619250" cy="1925807"/>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1AF40CE3-1B82-47C4-A691-C91DC59B4073}"/>
              </a:ext>
            </a:extLst>
          </p:cNvPr>
          <p:cNvSpPr/>
          <p:nvPr/>
        </p:nvSpPr>
        <p:spPr>
          <a:xfrm>
            <a:off x="1643450" y="981952"/>
            <a:ext cx="4675288" cy="4451440"/>
          </a:xfrm>
          <a:prstGeom prst="wedgeRoundRectCallout">
            <a:avLst>
              <a:gd name="adj1" fmla="val -59280"/>
              <a:gd name="adj2" fmla="val -2047"/>
              <a:gd name="adj3" fmla="val 16667"/>
            </a:avLst>
          </a:prstGeom>
          <a:noFill/>
          <a:ln w="28575" cap="flat" cmpd="sng" algn="ctr">
            <a:solidFill>
              <a:schemeClr val="accent1"/>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err="1">
              <a:ln>
                <a:noFill/>
              </a:ln>
              <a:solidFill>
                <a:srgbClr val="FF0000"/>
              </a:solidFill>
              <a:effectLst/>
              <a:uLnTx/>
              <a:uFillTx/>
              <a:latin typeface="Arial"/>
              <a:ea typeface="+mn-ea"/>
              <a:cs typeface="+mn-cs"/>
            </a:endParaRPr>
          </a:p>
        </p:txBody>
      </p:sp>
    </p:spTree>
    <p:extLst>
      <p:ext uri="{BB962C8B-B14F-4D97-AF65-F5344CB8AC3E}">
        <p14:creationId xmlns:p14="http://schemas.microsoft.com/office/powerpoint/2010/main" val="330044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9603C2-206C-45CD-BF0F-A89ABBAEE773}"/>
              </a:ext>
            </a:extLst>
          </p:cNvPr>
          <p:cNvSpPr>
            <a:spLocks noGrp="1"/>
          </p:cNvSpPr>
          <p:nvPr>
            <p:ph type="sldNum" sz="quarter" idx="12"/>
          </p:nvPr>
        </p:nvSpPr>
        <p:spPr/>
        <p:txBody>
          <a:bodyPr/>
          <a:lstStyle/>
          <a:p>
            <a:fld id="{A8160BDD-7155-D744-B749-9730458604AD}" type="slidenum">
              <a:rPr lang="en-US" smtClean="0"/>
              <a:pPr/>
              <a:t>20</a:t>
            </a:fld>
            <a:endParaRPr lang="en-US"/>
          </a:p>
        </p:txBody>
      </p:sp>
      <p:graphicFrame>
        <p:nvGraphicFramePr>
          <p:cNvPr id="7" name="Content Placeholder 6">
            <a:extLst>
              <a:ext uri="{FF2B5EF4-FFF2-40B4-BE49-F238E27FC236}">
                <a16:creationId xmlns:a16="http://schemas.microsoft.com/office/drawing/2014/main" id="{EFEF210C-D8EC-41E3-9732-200CEEE5407E}"/>
              </a:ext>
            </a:extLst>
          </p:cNvPr>
          <p:cNvGraphicFramePr>
            <a:graphicFrameLocks noGrp="1"/>
          </p:cNvGraphicFramePr>
          <p:nvPr>
            <p:ph idx="1"/>
            <p:extLst>
              <p:ext uri="{D42A27DB-BD31-4B8C-83A1-F6EECF244321}">
                <p14:modId xmlns:p14="http://schemas.microsoft.com/office/powerpoint/2010/main" val="2435957088"/>
              </p:ext>
            </p:extLst>
          </p:nvPr>
        </p:nvGraphicFramePr>
        <p:xfrm>
          <a:off x="455900" y="1302040"/>
          <a:ext cx="6336786"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F19F9788-316F-40E5-9B67-2B309937A29C}"/>
              </a:ext>
            </a:extLst>
          </p:cNvPr>
          <p:cNvSpPr>
            <a:spLocks noGrp="1"/>
          </p:cNvSpPr>
          <p:nvPr>
            <p:ph type="title"/>
          </p:nvPr>
        </p:nvSpPr>
        <p:spPr/>
        <p:txBody>
          <a:bodyPr/>
          <a:lstStyle/>
          <a:p>
            <a:r>
              <a:rPr lang="en-US" dirty="0"/>
              <a:t>Differences between Linux and Windows</a:t>
            </a:r>
          </a:p>
        </p:txBody>
      </p:sp>
      <p:pic>
        <p:nvPicPr>
          <p:cNvPr id="5" name="Picture 2" descr="Image result for linux tux">
            <a:extLst>
              <a:ext uri="{FF2B5EF4-FFF2-40B4-BE49-F238E27FC236}">
                <a16:creationId xmlns:a16="http://schemas.microsoft.com/office/drawing/2014/main" id="{F4B95714-5849-2E4A-A9BC-D56B3AC95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9330" y="3528493"/>
            <a:ext cx="2232025" cy="26545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90536C-2380-6F43-8DAC-FDE06B6BD8A4}"/>
              </a:ext>
            </a:extLst>
          </p:cNvPr>
          <p:cNvPicPr>
            <a:picLocks noChangeAspect="1"/>
          </p:cNvPicPr>
          <p:nvPr/>
        </p:nvPicPr>
        <p:blipFill>
          <a:blip r:embed="rId9"/>
          <a:stretch>
            <a:fillRect/>
          </a:stretch>
        </p:blipFill>
        <p:spPr>
          <a:xfrm>
            <a:off x="7111890" y="1107927"/>
            <a:ext cx="2421317" cy="2654593"/>
          </a:xfrm>
          <a:prstGeom prst="rect">
            <a:avLst/>
          </a:prstGeom>
        </p:spPr>
      </p:pic>
    </p:spTree>
    <p:extLst>
      <p:ext uri="{BB962C8B-B14F-4D97-AF65-F5344CB8AC3E}">
        <p14:creationId xmlns:p14="http://schemas.microsoft.com/office/powerpoint/2010/main" val="426097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6467C8-FC18-46B2-80BF-47C073B6EFE4}"/>
              </a:ext>
            </a:extLst>
          </p:cNvPr>
          <p:cNvSpPr>
            <a:spLocks noGrp="1"/>
          </p:cNvSpPr>
          <p:nvPr>
            <p:ph type="sldNum" sz="quarter" idx="12"/>
          </p:nvPr>
        </p:nvSpPr>
        <p:spPr/>
        <p:txBody>
          <a:bodyPr/>
          <a:lstStyle/>
          <a:p>
            <a:fld id="{A8160BDD-7155-D744-B749-9730458604AD}" type="slidenum">
              <a:rPr lang="en-US" smtClean="0"/>
              <a:pPr/>
              <a:t>21</a:t>
            </a:fld>
            <a:endParaRPr lang="en-US"/>
          </a:p>
        </p:txBody>
      </p:sp>
      <p:graphicFrame>
        <p:nvGraphicFramePr>
          <p:cNvPr id="5" name="Content Placeholder 4">
            <a:extLst>
              <a:ext uri="{FF2B5EF4-FFF2-40B4-BE49-F238E27FC236}">
                <a16:creationId xmlns:a16="http://schemas.microsoft.com/office/drawing/2014/main" id="{E2F7DDCC-6FEB-2545-953A-01628140DF09}"/>
              </a:ext>
            </a:extLst>
          </p:cNvPr>
          <p:cNvGraphicFramePr>
            <a:graphicFrameLocks noGrp="1"/>
          </p:cNvGraphicFramePr>
          <p:nvPr>
            <p:ph idx="1"/>
            <p:extLst>
              <p:ext uri="{D42A27DB-BD31-4B8C-83A1-F6EECF244321}">
                <p14:modId xmlns:p14="http://schemas.microsoft.com/office/powerpoint/2010/main" val="1718160699"/>
              </p:ext>
            </p:extLst>
          </p:nvPr>
        </p:nvGraphicFramePr>
        <p:xfrm>
          <a:off x="455900" y="1302040"/>
          <a:ext cx="11280200" cy="5455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9E79339-E30B-452D-9484-31BD1A4592D5}"/>
              </a:ext>
            </a:extLst>
          </p:cNvPr>
          <p:cNvSpPr>
            <a:spLocks noGrp="1"/>
          </p:cNvSpPr>
          <p:nvPr>
            <p:ph type="title"/>
          </p:nvPr>
        </p:nvSpPr>
        <p:spPr/>
        <p:txBody>
          <a:bodyPr/>
          <a:lstStyle/>
          <a:p>
            <a:r>
              <a:rPr lang="en-US" dirty="0"/>
              <a:t>Linux Keywords</a:t>
            </a:r>
          </a:p>
        </p:txBody>
      </p:sp>
    </p:spTree>
    <p:extLst>
      <p:ext uri="{BB962C8B-B14F-4D97-AF65-F5344CB8AC3E}">
        <p14:creationId xmlns:p14="http://schemas.microsoft.com/office/powerpoint/2010/main" val="20751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fld id="{A8160BDD-7155-D744-B749-9730458604AD}" type="slidenum">
              <a:rPr lang="en-US" smtClean="0"/>
              <a:pPr/>
              <a:t>22</a:t>
            </a:fld>
            <a:endParaRPr lang="en-US"/>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1-1: The Linux Operating System</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Overview</a:t>
            </a:r>
          </a:p>
          <a:p>
            <a:pPr marL="0" indent="0">
              <a:buNone/>
            </a:pPr>
            <a:r>
              <a:rPr lang="en-US" dirty="0"/>
              <a:t>In this activity, you will answer questions related to:</a:t>
            </a:r>
          </a:p>
          <a:p>
            <a:r>
              <a:rPr lang="en-US" dirty="0"/>
              <a:t>The benefits of Linux</a:t>
            </a:r>
          </a:p>
          <a:p>
            <a:r>
              <a:rPr lang="en-US" dirty="0"/>
              <a:t>Differences between Linux and Windows</a:t>
            </a:r>
          </a:p>
          <a:p>
            <a:r>
              <a:rPr lang="en-US" dirty="0"/>
              <a:t>Licensing</a:t>
            </a:r>
          </a:p>
          <a:p>
            <a:r>
              <a:rPr lang="en-US" dirty="0"/>
              <a:t>Linux interfaces (CLI vs. GUI)</a:t>
            </a:r>
          </a:p>
          <a:p>
            <a:pPr marL="0" indent="0">
              <a:buNone/>
            </a:pPr>
            <a:endParaRPr lang="en-US" dirty="0"/>
          </a:p>
          <a:p>
            <a:pPr marL="0" indent="0">
              <a:buNone/>
            </a:pPr>
            <a:r>
              <a:rPr lang="en-US" sz="2800" i="1" dirty="0"/>
              <a:t>Instructions</a:t>
            </a:r>
            <a:endParaRPr lang="en-US" sz="2800" dirty="0"/>
          </a:p>
          <a:p>
            <a:pPr marL="0" indent="0">
              <a:buNone/>
            </a:pPr>
            <a:r>
              <a:rPr lang="en-US" dirty="0"/>
              <a:t>To complete the activity, answer the questions in your student guide.</a:t>
            </a:r>
          </a:p>
        </p:txBody>
      </p:sp>
    </p:spTree>
    <p:extLst>
      <p:ext uri="{BB962C8B-B14F-4D97-AF65-F5344CB8AC3E}">
        <p14:creationId xmlns:p14="http://schemas.microsoft.com/office/powerpoint/2010/main" val="50028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fld id="{A8160BDD-7155-D744-B749-9730458604AD}" type="slidenum">
              <a:rPr lang="en-US" smtClean="0"/>
              <a:pPr/>
              <a:t>23</a:t>
            </a:fld>
            <a:endParaRPr lang="en-US"/>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1-1: The Linux Operating System</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Debrief</a:t>
            </a:r>
          </a:p>
          <a:p>
            <a:pPr>
              <a:buFont typeface="+mj-lt"/>
              <a:buAutoNum type="arabicPeriod"/>
            </a:pPr>
            <a:r>
              <a:rPr lang="en-US" dirty="0"/>
              <a:t>What are some of the benefits of using Linux?</a:t>
            </a:r>
          </a:p>
          <a:p>
            <a:pPr>
              <a:buFont typeface="+mj-lt"/>
              <a:buAutoNum type="arabicPeriod"/>
            </a:pPr>
            <a:r>
              <a:rPr lang="en-US" dirty="0"/>
              <a:t>Are there any disadvantages to using Linux? If so, what are they?</a:t>
            </a:r>
          </a:p>
          <a:p>
            <a:pPr>
              <a:buFont typeface="+mj-lt"/>
              <a:buAutoNum type="arabicPeriod"/>
            </a:pPr>
            <a:r>
              <a:rPr lang="en-US" dirty="0"/>
              <a:t>How is Linux different from Microsoft Windows?</a:t>
            </a:r>
          </a:p>
          <a:p>
            <a:pPr>
              <a:buFont typeface="+mj-lt"/>
              <a:buAutoNum type="arabicPeriod"/>
            </a:pPr>
            <a:r>
              <a:rPr lang="en-US" dirty="0"/>
              <a:t>What benefits might come from free and open source software (FOSS) development?</a:t>
            </a:r>
          </a:p>
          <a:p>
            <a:pPr>
              <a:buFont typeface="+mj-lt"/>
              <a:buAutoNum type="arabicPeriod"/>
            </a:pPr>
            <a:r>
              <a:rPr lang="en-US" dirty="0"/>
              <a:t>Why would administrators managing Linux servers not want to use a graphical user interface (GUI)?</a:t>
            </a:r>
          </a:p>
          <a:p>
            <a:pPr>
              <a:buFont typeface="+mj-lt"/>
              <a:buAutoNum type="arabicPeriod"/>
            </a:pPr>
            <a:r>
              <a:rPr lang="en-US" dirty="0"/>
              <a:t>Have you used Linux before?</a:t>
            </a:r>
          </a:p>
        </p:txBody>
      </p:sp>
    </p:spTree>
    <p:extLst>
      <p:ext uri="{BB962C8B-B14F-4D97-AF65-F5344CB8AC3E}">
        <p14:creationId xmlns:p14="http://schemas.microsoft.com/office/powerpoint/2010/main" val="291628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E282C4-68ED-164A-8B1E-120413F3606A}"/>
              </a:ext>
            </a:extLst>
          </p:cNvPr>
          <p:cNvSpPr>
            <a:spLocks noGrp="1"/>
          </p:cNvSpPr>
          <p:nvPr>
            <p:ph type="sldNum" sz="quarter" idx="12"/>
          </p:nvPr>
        </p:nvSpPr>
        <p:spPr/>
        <p:txBody>
          <a:bodyPr/>
          <a:lstStyle/>
          <a:p>
            <a:fld id="{A8160BDD-7155-D744-B749-9730458604AD}" type="slidenum">
              <a:rPr lang="en-US" smtClean="0"/>
              <a:pPr/>
              <a:t>24</a:t>
            </a:fld>
            <a:endParaRPr lang="en-US"/>
          </a:p>
        </p:txBody>
      </p:sp>
      <p:graphicFrame>
        <p:nvGraphicFramePr>
          <p:cNvPr id="6" name="Content Placeholder 5">
            <a:extLst>
              <a:ext uri="{FF2B5EF4-FFF2-40B4-BE49-F238E27FC236}">
                <a16:creationId xmlns:a16="http://schemas.microsoft.com/office/drawing/2014/main" id="{8A6A55B0-BA14-4391-91C8-D6A311F396BD}"/>
              </a:ext>
            </a:extLst>
          </p:cNvPr>
          <p:cNvGraphicFramePr>
            <a:graphicFrameLocks noGrp="1"/>
          </p:cNvGraphicFramePr>
          <p:nvPr>
            <p:ph idx="1"/>
            <p:extLst>
              <p:ext uri="{D42A27DB-BD31-4B8C-83A1-F6EECF244321}">
                <p14:modId xmlns:p14="http://schemas.microsoft.com/office/powerpoint/2010/main" val="4046523986"/>
              </p:ext>
            </p:extLst>
          </p:nvPr>
        </p:nvGraphicFramePr>
        <p:xfrm>
          <a:off x="455900" y="1302040"/>
          <a:ext cx="4503278" cy="492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C3F4566B-7D49-F243-97FF-E34391EF5FC7}"/>
              </a:ext>
            </a:extLst>
          </p:cNvPr>
          <p:cNvSpPr>
            <a:spLocks noGrp="1"/>
          </p:cNvSpPr>
          <p:nvPr>
            <p:ph type="title"/>
          </p:nvPr>
        </p:nvSpPr>
        <p:spPr>
          <a:xfrm>
            <a:off x="455901" y="100270"/>
            <a:ext cx="10511691" cy="844611"/>
          </a:xfrm>
        </p:spPr>
        <p:txBody>
          <a:bodyPr/>
          <a:lstStyle/>
          <a:p>
            <a:r>
              <a:rPr lang="en-US" dirty="0">
                <a:cs typeface="Consolas" panose="020B0609020204030204" pitchFamily="49" charset="0"/>
              </a:rPr>
              <a:t>Man</a:t>
            </a:r>
            <a:r>
              <a:rPr lang="en-US" dirty="0"/>
              <a:t> Pages</a:t>
            </a:r>
          </a:p>
        </p:txBody>
      </p:sp>
      <p:sp>
        <p:nvSpPr>
          <p:cNvPr id="5" name="TextBox 4">
            <a:extLst>
              <a:ext uri="{FF2B5EF4-FFF2-40B4-BE49-F238E27FC236}">
                <a16:creationId xmlns:a16="http://schemas.microsoft.com/office/drawing/2014/main" id="{42A580F8-7612-AE41-8DF2-F36A5BCED739}"/>
              </a:ext>
            </a:extLst>
          </p:cNvPr>
          <p:cNvSpPr txBox="1"/>
          <p:nvPr/>
        </p:nvSpPr>
        <p:spPr>
          <a:xfrm>
            <a:off x="6201764" y="1429850"/>
            <a:ext cx="5737148" cy="523220"/>
          </a:xfrm>
          <a:prstGeom prst="rect">
            <a:avLst/>
          </a:prstGeom>
          <a:noFill/>
        </p:spPr>
        <p:txBody>
          <a:bodyPr wrap="none" rtlCol="0">
            <a:spAutoFit/>
          </a:bodyPr>
          <a:lstStyle/>
          <a:p>
            <a:r>
              <a:rPr lang="en-US" sz="2800">
                <a:latin typeface="+mn-lt"/>
              </a:rPr>
              <a:t>When you ask a Linux person for help:</a:t>
            </a:r>
          </a:p>
        </p:txBody>
      </p:sp>
      <p:grpSp>
        <p:nvGrpSpPr>
          <p:cNvPr id="21" name="Group 20">
            <a:extLst>
              <a:ext uri="{FF2B5EF4-FFF2-40B4-BE49-F238E27FC236}">
                <a16:creationId xmlns:a16="http://schemas.microsoft.com/office/drawing/2014/main" id="{E543BC66-0DF9-F545-A4C4-25288A50F055}"/>
              </a:ext>
            </a:extLst>
          </p:cNvPr>
          <p:cNvGrpSpPr/>
          <p:nvPr/>
        </p:nvGrpSpPr>
        <p:grpSpPr>
          <a:xfrm>
            <a:off x="7737761" y="2317948"/>
            <a:ext cx="3606066" cy="3905052"/>
            <a:chOff x="7084618" y="2317948"/>
            <a:chExt cx="3606066" cy="3905052"/>
          </a:xfrm>
        </p:grpSpPr>
        <p:sp>
          <p:nvSpPr>
            <p:cNvPr id="19" name="Rectangular Callout 18">
              <a:extLst>
                <a:ext uri="{FF2B5EF4-FFF2-40B4-BE49-F238E27FC236}">
                  <a16:creationId xmlns:a16="http://schemas.microsoft.com/office/drawing/2014/main" id="{0563E161-71C2-C04A-8353-B9044F9B9836}"/>
                </a:ext>
              </a:extLst>
            </p:cNvPr>
            <p:cNvSpPr/>
            <p:nvPr/>
          </p:nvSpPr>
          <p:spPr>
            <a:xfrm>
              <a:off x="7084618" y="2317948"/>
              <a:ext cx="3120571" cy="1538514"/>
            </a:xfrm>
            <a:prstGeom prst="wedgeRectCallout">
              <a:avLst>
                <a:gd name="adj1" fmla="val -833"/>
                <a:gd name="adj2" fmla="val 81368"/>
              </a:avLst>
            </a:prstGeom>
            <a:solidFill>
              <a:schemeClr val="accent5"/>
            </a:solidFill>
            <a:ln w="28575" cap="flat" cmpd="sng" algn="ctr">
              <a:noFill/>
              <a:prstDash val="solid"/>
            </a:ln>
            <a:effectLst/>
          </p:spPr>
          <p:txBody>
            <a:bodyPr rtlCol="0" anchor="ctr"/>
            <a:lstStyle/>
            <a:p>
              <a:pPr algn="ctr" defTabSz="914400"/>
              <a:endParaRPr lang="en-US" sz="1100" b="1" kern="0" err="1">
                <a:solidFill>
                  <a:srgbClr val="FF0000"/>
                </a:solidFill>
                <a:latin typeface="Arial"/>
              </a:endParaRPr>
            </a:p>
          </p:txBody>
        </p:sp>
        <p:pic>
          <p:nvPicPr>
            <p:cNvPr id="12" name="Graphic 11" descr="Call center">
              <a:extLst>
                <a:ext uri="{FF2B5EF4-FFF2-40B4-BE49-F238E27FC236}">
                  <a16:creationId xmlns:a16="http://schemas.microsoft.com/office/drawing/2014/main" id="{C16E422F-F516-2D4E-A15B-7D64B31538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8479" y="3770795"/>
              <a:ext cx="2452205" cy="2452205"/>
            </a:xfrm>
            <a:prstGeom prst="rect">
              <a:avLst/>
            </a:prstGeom>
          </p:spPr>
        </p:pic>
        <p:sp>
          <p:nvSpPr>
            <p:cNvPr id="18" name="TextBox 17">
              <a:extLst>
                <a:ext uri="{FF2B5EF4-FFF2-40B4-BE49-F238E27FC236}">
                  <a16:creationId xmlns:a16="http://schemas.microsoft.com/office/drawing/2014/main" id="{B0BDE617-FAD1-CC42-B3F0-95CF0C64FA64}"/>
                </a:ext>
              </a:extLst>
            </p:cNvPr>
            <p:cNvSpPr txBox="1"/>
            <p:nvPr/>
          </p:nvSpPr>
          <p:spPr>
            <a:xfrm>
              <a:off x="7279728" y="2610151"/>
              <a:ext cx="2749643" cy="954107"/>
            </a:xfrm>
            <a:prstGeom prst="rect">
              <a:avLst/>
            </a:prstGeom>
            <a:noFill/>
          </p:spPr>
          <p:txBody>
            <a:bodyPr wrap="square" rtlCol="0" anchor="t">
              <a:spAutoFit/>
            </a:bodyPr>
            <a:lstStyle/>
            <a:p>
              <a:r>
                <a:rPr lang="en-US" sz="2800">
                  <a:solidFill>
                    <a:schemeClr val="bg2"/>
                  </a:solidFill>
                </a:rPr>
                <a:t>Did you check the man page?</a:t>
              </a:r>
            </a:p>
          </p:txBody>
        </p:sp>
      </p:grpSp>
    </p:spTree>
    <p:extLst>
      <p:ext uri="{BB962C8B-B14F-4D97-AF65-F5344CB8AC3E}">
        <p14:creationId xmlns:p14="http://schemas.microsoft.com/office/powerpoint/2010/main" val="3804464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DE690BA-E7E3-4E68-926D-EB900DE5FB8D}"/>
              </a:ext>
            </a:extLst>
          </p:cNvPr>
          <p:cNvSpPr>
            <a:spLocks noGrp="1"/>
          </p:cNvSpPr>
          <p:nvPr>
            <p:ph idx="1"/>
          </p:nvPr>
        </p:nvSpPr>
        <p:spPr/>
        <p:txBody>
          <a:bodyPr/>
          <a:lstStyle/>
          <a:p>
            <a:r>
              <a:rPr lang="en-US" sz="2800" dirty="0"/>
              <a:t>Syntax: </a:t>
            </a:r>
            <a:r>
              <a:rPr lang="en-US" sz="2400" dirty="0">
                <a:latin typeface="Consolas" panose="020B0609020204030204" pitchFamily="49" charset="0"/>
                <a:cs typeface="Consolas" panose="020B0609020204030204" pitchFamily="49" charset="0"/>
              </a:rPr>
              <a:t>man &lt;command name&gt;</a:t>
            </a:r>
            <a:endParaRPr lang="en-US" sz="2800" dirty="0">
              <a:latin typeface="Consolas" panose="020B0609020204030204" pitchFamily="49" charset="0"/>
              <a:cs typeface="Consolas" panose="020B0609020204030204" pitchFamily="49" charset="0"/>
            </a:endParaRPr>
          </a:p>
          <a:p>
            <a:r>
              <a:rPr lang="en-US" sz="2800" dirty="0"/>
              <a:t>The </a:t>
            </a:r>
            <a:r>
              <a:rPr lang="en-US" sz="2400" dirty="0">
                <a:latin typeface="Consolas" panose="020B0609020204030204" pitchFamily="49" charset="0"/>
                <a:cs typeface="Consolas" panose="020B0609020204030204" pitchFamily="49" charset="0"/>
              </a:rPr>
              <a:t>man man</a:t>
            </a:r>
            <a:r>
              <a:rPr lang="en-US" sz="2800" dirty="0">
                <a:latin typeface="Consolas" panose="020B0609020204030204" pitchFamily="49" charset="0"/>
                <a:cs typeface="Consolas" panose="020B0609020204030204" pitchFamily="49" charset="0"/>
              </a:rPr>
              <a:t> </a:t>
            </a:r>
            <a:r>
              <a:rPr lang="en-US" sz="2800" dirty="0"/>
              <a:t>command:</a:t>
            </a:r>
          </a:p>
        </p:txBody>
      </p:sp>
      <p:sp>
        <p:nvSpPr>
          <p:cNvPr id="33794" name="Rectangle 2">
            <a:extLst>
              <a:ext uri="{FF2B5EF4-FFF2-40B4-BE49-F238E27FC236}">
                <a16:creationId xmlns:a16="http://schemas.microsoft.com/office/drawing/2014/main" id="{5FE4FAB2-9172-47AB-8889-AC871014962B}"/>
              </a:ext>
            </a:extLst>
          </p:cNvPr>
          <p:cNvSpPr>
            <a:spLocks noGrp="1" noChangeArrowheads="1"/>
          </p:cNvSpPr>
          <p:nvPr>
            <p:ph type="title"/>
          </p:nvPr>
        </p:nvSpPr>
        <p:spPr/>
        <p:txBody>
          <a:bodyPr/>
          <a:lstStyle/>
          <a:p>
            <a:r>
              <a:rPr lang="en-US" altLang="en-US" dirty="0"/>
              <a:t>The </a:t>
            </a:r>
            <a:r>
              <a:rPr lang="en-US" altLang="en-US" dirty="0">
                <a:latin typeface="Consolas" panose="020B0609020204030204" pitchFamily="49" charset="0"/>
                <a:cs typeface="Consolas" panose="020B0609020204030204" pitchFamily="49" charset="0"/>
              </a:rPr>
              <a:t>man</a:t>
            </a:r>
            <a:r>
              <a:rPr lang="en-US" altLang="en-US" dirty="0"/>
              <a:t> Command (Slide 1 of 2)</a:t>
            </a:r>
          </a:p>
        </p:txBody>
      </p:sp>
      <p:sp>
        <p:nvSpPr>
          <p:cNvPr id="5" name="Slide Number Placeholder 4">
            <a:extLst>
              <a:ext uri="{FF2B5EF4-FFF2-40B4-BE49-F238E27FC236}">
                <a16:creationId xmlns:a16="http://schemas.microsoft.com/office/drawing/2014/main" id="{5D74F06A-6952-4D71-B2A4-EDAB4B2AA103}"/>
              </a:ext>
            </a:extLst>
          </p:cNvPr>
          <p:cNvSpPr>
            <a:spLocks noGrp="1"/>
          </p:cNvSpPr>
          <p:nvPr>
            <p:ph type="sldNum" sz="quarter" idx="12"/>
          </p:nvPr>
        </p:nvSpPr>
        <p:spPr/>
        <p:txBody>
          <a:bodyPr/>
          <a:lstStyle/>
          <a:p>
            <a:fld id="{A8160BDD-7155-D744-B749-9730458604AD}" type="slidenum">
              <a:rPr lang="en-US" smtClean="0"/>
              <a:pPr/>
              <a:t>25</a:t>
            </a:fld>
            <a:endParaRPr lang="en-US"/>
          </a:p>
        </p:txBody>
      </p:sp>
      <p:pic>
        <p:nvPicPr>
          <p:cNvPr id="2" name="Picture 1">
            <a:extLst>
              <a:ext uri="{FF2B5EF4-FFF2-40B4-BE49-F238E27FC236}">
                <a16:creationId xmlns:a16="http://schemas.microsoft.com/office/drawing/2014/main" id="{75806FD8-48C9-8441-B1A7-BF9D1BFC0928}"/>
              </a:ext>
            </a:extLst>
          </p:cNvPr>
          <p:cNvPicPr>
            <a:picLocks noChangeAspect="1"/>
          </p:cNvPicPr>
          <p:nvPr/>
        </p:nvPicPr>
        <p:blipFill>
          <a:blip r:embed="rId3"/>
          <a:stretch>
            <a:fillRect/>
          </a:stretch>
        </p:blipFill>
        <p:spPr>
          <a:xfrm>
            <a:off x="0" y="2580168"/>
            <a:ext cx="12192000" cy="3642832"/>
          </a:xfrm>
          <a:prstGeom prst="rect">
            <a:avLst/>
          </a:prstGeom>
        </p:spPr>
      </p:pic>
    </p:spTree>
    <p:extLst>
      <p:ext uri="{BB962C8B-B14F-4D97-AF65-F5344CB8AC3E}">
        <p14:creationId xmlns:p14="http://schemas.microsoft.com/office/powerpoint/2010/main" val="134531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E30E5-9D74-B840-A1F1-F49D0E251EC1}"/>
              </a:ext>
            </a:extLst>
          </p:cNvPr>
          <p:cNvSpPr>
            <a:spLocks noGrp="1"/>
          </p:cNvSpPr>
          <p:nvPr>
            <p:ph type="sldNum" sz="quarter" idx="12"/>
          </p:nvPr>
        </p:nvSpPr>
        <p:spPr/>
        <p:txBody>
          <a:bodyPr/>
          <a:lstStyle/>
          <a:p>
            <a:fld id="{A8160BDD-7155-D744-B749-9730458604AD}" type="slidenum">
              <a:rPr lang="en-US" smtClean="0"/>
              <a:pPr/>
              <a:t>26</a:t>
            </a:fld>
            <a:endParaRPr lang="en-US"/>
          </a:p>
        </p:txBody>
      </p:sp>
      <p:sp>
        <p:nvSpPr>
          <p:cNvPr id="3" name="Content Placeholder 2">
            <a:extLst>
              <a:ext uri="{FF2B5EF4-FFF2-40B4-BE49-F238E27FC236}">
                <a16:creationId xmlns:a16="http://schemas.microsoft.com/office/drawing/2014/main" id="{D0E51AFD-846F-CB4C-9F2D-746BC6CA220A}"/>
              </a:ext>
            </a:extLst>
          </p:cNvPr>
          <p:cNvSpPr>
            <a:spLocks noGrp="1"/>
          </p:cNvSpPr>
          <p:nvPr>
            <p:ph idx="1"/>
          </p:nvPr>
        </p:nvSpPr>
        <p:spPr/>
        <p:txBody>
          <a:bodyPr/>
          <a:lstStyle/>
          <a:p>
            <a:r>
              <a:rPr lang="en-US" sz="2800"/>
              <a:t>Primary use of man pages to reference command options</a:t>
            </a:r>
          </a:p>
          <a:p>
            <a:r>
              <a:rPr lang="en-US" sz="2800"/>
              <a:t>Each command has different options (are often not consistent with each other)</a:t>
            </a:r>
          </a:p>
        </p:txBody>
      </p:sp>
      <p:sp>
        <p:nvSpPr>
          <p:cNvPr id="4" name="Title 3">
            <a:extLst>
              <a:ext uri="{FF2B5EF4-FFF2-40B4-BE49-F238E27FC236}">
                <a16:creationId xmlns:a16="http://schemas.microsoft.com/office/drawing/2014/main" id="{726D6D3E-471C-F145-B139-0847D134E5A1}"/>
              </a:ext>
            </a:extLst>
          </p:cNvPr>
          <p:cNvSpPr>
            <a:spLocks noGrp="1"/>
          </p:cNvSpPr>
          <p:nvPr>
            <p:ph type="title"/>
          </p:nvPr>
        </p:nvSpPr>
        <p:spPr/>
        <p:txBody>
          <a:bodyPr/>
          <a:lstStyle/>
          <a:p>
            <a:r>
              <a:rPr lang="en-US" altLang="en-US"/>
              <a:t>The </a:t>
            </a:r>
            <a:r>
              <a:rPr lang="en-US" altLang="en-US">
                <a:latin typeface="Consolas" panose="020B0609020204030204" pitchFamily="49" charset="0"/>
                <a:cs typeface="Consolas" panose="020B0609020204030204" pitchFamily="49" charset="0"/>
              </a:rPr>
              <a:t>man</a:t>
            </a:r>
            <a:r>
              <a:rPr lang="en-US" altLang="en-US"/>
              <a:t> Command (Slide 2 of 2)</a:t>
            </a:r>
            <a:endParaRPr lang="en-US"/>
          </a:p>
        </p:txBody>
      </p:sp>
      <p:pic>
        <p:nvPicPr>
          <p:cNvPr id="13316" name="Picture 4" descr="C:\Users\Damon\AppData\Local\Temp\SNAGHTML69caf25.PNG">
            <a:extLst>
              <a:ext uri="{FF2B5EF4-FFF2-40B4-BE49-F238E27FC236}">
                <a16:creationId xmlns:a16="http://schemas.microsoft.com/office/drawing/2014/main" id="{BF6BC819-EBA7-492C-8228-7D22F66E7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86" y="5352366"/>
            <a:ext cx="5940148" cy="87063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Users\Damon\AppData\Local\Temp\SNAGHTML69d4cca.PNG">
            <a:extLst>
              <a:ext uri="{FF2B5EF4-FFF2-40B4-BE49-F238E27FC236}">
                <a16:creationId xmlns:a16="http://schemas.microsoft.com/office/drawing/2014/main" id="{A7D4D315-64F9-4B41-807F-DCC57E9E4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086" y="3759201"/>
            <a:ext cx="7905750"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D290DC-C66D-443F-B9F4-FC1C2815270E}"/>
              </a:ext>
            </a:extLst>
          </p:cNvPr>
          <p:cNvSpPr txBox="1"/>
          <p:nvPr/>
        </p:nvSpPr>
        <p:spPr>
          <a:xfrm>
            <a:off x="849087" y="2805094"/>
            <a:ext cx="5826339" cy="830997"/>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-a</a:t>
            </a:r>
            <a:r>
              <a:rPr lang="en-US" sz="2800" dirty="0">
                <a:latin typeface="Consolas" panose="020B0609020204030204" pitchFamily="49" charset="0"/>
                <a:cs typeface="Consolas" panose="020B0609020204030204" pitchFamily="49" charset="0"/>
              </a:rPr>
              <a:t> </a:t>
            </a:r>
            <a:r>
              <a:rPr lang="en-US" sz="2800" dirty="0">
                <a:latin typeface="+mn-lt"/>
              </a:rPr>
              <a:t>option for the </a:t>
            </a:r>
            <a:r>
              <a:rPr lang="en-US" sz="2400" dirty="0">
                <a:latin typeface="Consolas" panose="020B0609020204030204" pitchFamily="49" charset="0"/>
                <a:cs typeface="Consolas" panose="020B0609020204030204" pitchFamily="49" charset="0"/>
              </a:rPr>
              <a:t>hostname</a:t>
            </a:r>
            <a:r>
              <a:rPr lang="en-US" sz="2800" dirty="0">
                <a:latin typeface="+mn-lt"/>
              </a:rPr>
              <a:t> command:</a:t>
            </a:r>
          </a:p>
          <a:p>
            <a:r>
              <a:rPr lang="en-US" sz="2000" dirty="0">
                <a:latin typeface="Consolas" panose="020B0609020204030204" pitchFamily="49" charset="0"/>
                <a:cs typeface="Consolas" panose="020B0609020204030204" pitchFamily="49" charset="0"/>
              </a:rPr>
              <a:t>-a </a:t>
            </a:r>
            <a:r>
              <a:rPr lang="en-US" sz="2000" dirty="0">
                <a:latin typeface="+mn-lt"/>
              </a:rPr>
              <a:t>and </a:t>
            </a:r>
            <a:r>
              <a:rPr lang="en-US" sz="2000" dirty="0">
                <a:latin typeface="Consolas" panose="020B0609020204030204" pitchFamily="49" charset="0"/>
                <a:cs typeface="Consolas" panose="020B0609020204030204" pitchFamily="49" charset="0"/>
              </a:rPr>
              <a:t>--alias </a:t>
            </a:r>
            <a:r>
              <a:rPr lang="en-US" sz="2000" dirty="0">
                <a:latin typeface="+mn-lt"/>
              </a:rPr>
              <a:t>are the same for </a:t>
            </a:r>
            <a:r>
              <a:rPr lang="en-US" sz="2000" dirty="0">
                <a:latin typeface="Consolas" panose="020B0609020204030204" pitchFamily="49" charset="0"/>
                <a:cs typeface="Consolas" panose="020B0609020204030204" pitchFamily="49" charset="0"/>
              </a:rPr>
              <a:t>hostname</a:t>
            </a:r>
          </a:p>
        </p:txBody>
      </p:sp>
      <p:sp>
        <p:nvSpPr>
          <p:cNvPr id="6" name="TextBox 5">
            <a:extLst>
              <a:ext uri="{FF2B5EF4-FFF2-40B4-BE49-F238E27FC236}">
                <a16:creationId xmlns:a16="http://schemas.microsoft.com/office/drawing/2014/main" id="{F7AF2150-55BF-4131-A476-A242C78CCFA2}"/>
              </a:ext>
            </a:extLst>
          </p:cNvPr>
          <p:cNvSpPr txBox="1"/>
          <p:nvPr/>
        </p:nvSpPr>
        <p:spPr>
          <a:xfrm>
            <a:off x="849085" y="4487884"/>
            <a:ext cx="4806829" cy="830997"/>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-a</a:t>
            </a:r>
            <a:r>
              <a:rPr lang="en-US" sz="2800" dirty="0">
                <a:latin typeface="Consolas" panose="020B0609020204030204" pitchFamily="49" charset="0"/>
                <a:cs typeface="Consolas" panose="020B0609020204030204" pitchFamily="49" charset="0"/>
              </a:rPr>
              <a:t> </a:t>
            </a:r>
            <a:r>
              <a:rPr lang="en-US" sz="2800" dirty="0">
                <a:latin typeface="+mn-lt"/>
              </a:rPr>
              <a:t>option for the </a:t>
            </a:r>
            <a:r>
              <a:rPr lang="en-US" sz="2400" dirty="0">
                <a:latin typeface="Consolas" panose="020B0609020204030204" pitchFamily="49" charset="0"/>
                <a:cs typeface="Consolas" panose="020B0609020204030204" pitchFamily="49" charset="0"/>
              </a:rPr>
              <a:t>ls</a:t>
            </a:r>
            <a:r>
              <a:rPr lang="en-US" sz="2800" dirty="0">
                <a:latin typeface="+mn-lt"/>
              </a:rPr>
              <a:t> command:</a:t>
            </a:r>
          </a:p>
          <a:p>
            <a:r>
              <a:rPr lang="en-US" sz="2000" dirty="0">
                <a:latin typeface="Consolas" panose="020B0609020204030204" pitchFamily="49" charset="0"/>
                <a:cs typeface="Consolas" panose="020B0609020204030204" pitchFamily="49" charset="0"/>
              </a:rPr>
              <a:t>-a </a:t>
            </a:r>
            <a:r>
              <a:rPr lang="en-US" sz="2000" dirty="0">
                <a:latin typeface="+mn-lt"/>
              </a:rPr>
              <a:t>and </a:t>
            </a:r>
            <a:r>
              <a:rPr lang="en-US" sz="2000" dirty="0">
                <a:latin typeface="Consolas" panose="020B0609020204030204" pitchFamily="49" charset="0"/>
                <a:cs typeface="Consolas" panose="020B0609020204030204" pitchFamily="49" charset="0"/>
              </a:rPr>
              <a:t>--all </a:t>
            </a:r>
            <a:r>
              <a:rPr lang="en-US" sz="2000" dirty="0">
                <a:latin typeface="+mn-lt"/>
              </a:rPr>
              <a:t>are the same for </a:t>
            </a:r>
            <a:r>
              <a:rPr lang="en-US" sz="2000" dirty="0">
                <a:latin typeface="Consolas" panose="020B0609020204030204" pitchFamily="49" charset="0"/>
                <a:cs typeface="Consolas" panose="020B0609020204030204" pitchFamily="49" charset="0"/>
              </a:rPr>
              <a:t>ls</a:t>
            </a:r>
          </a:p>
        </p:txBody>
      </p:sp>
    </p:spTree>
    <p:extLst>
      <p:ext uri="{BB962C8B-B14F-4D97-AF65-F5344CB8AC3E}">
        <p14:creationId xmlns:p14="http://schemas.microsoft.com/office/powerpoint/2010/main" val="353313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37AF0D87-92AC-477D-84A4-31AA5E8F5FDE}"/>
              </a:ext>
            </a:extLst>
          </p:cNvPr>
          <p:cNvCxnSpPr>
            <a:cxnSpLocks/>
          </p:cNvCxnSpPr>
          <p:nvPr/>
        </p:nvCxnSpPr>
        <p:spPr>
          <a:xfrm flipH="1" flipV="1">
            <a:off x="3513483" y="3463787"/>
            <a:ext cx="4964596" cy="2017644"/>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E157B02-26AB-467A-841F-44E37F0E6AC9}"/>
              </a:ext>
            </a:extLst>
          </p:cNvPr>
          <p:cNvCxnSpPr>
            <a:cxnSpLocks/>
          </p:cNvCxnSpPr>
          <p:nvPr/>
        </p:nvCxnSpPr>
        <p:spPr>
          <a:xfrm flipH="1" flipV="1">
            <a:off x="2664078" y="2190751"/>
            <a:ext cx="1533524" cy="670864"/>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30" name="Diagram 29">
            <a:extLst>
              <a:ext uri="{FF2B5EF4-FFF2-40B4-BE49-F238E27FC236}">
                <a16:creationId xmlns:a16="http://schemas.microsoft.com/office/drawing/2014/main" id="{8BA1308D-300D-904F-BEED-7F481A025F8B}"/>
              </a:ext>
            </a:extLst>
          </p:cNvPr>
          <p:cNvGraphicFramePr/>
          <p:nvPr>
            <p:extLst>
              <p:ext uri="{D42A27DB-BD31-4B8C-83A1-F6EECF244321}">
                <p14:modId xmlns:p14="http://schemas.microsoft.com/office/powerpoint/2010/main" val="2919448469"/>
              </p:ext>
            </p:extLst>
          </p:nvPr>
        </p:nvGraphicFramePr>
        <p:xfrm>
          <a:off x="5943600" y="3405554"/>
          <a:ext cx="5931162"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8354" name="Rectangle 2">
            <a:extLst>
              <a:ext uri="{FF2B5EF4-FFF2-40B4-BE49-F238E27FC236}">
                <a16:creationId xmlns:a16="http://schemas.microsoft.com/office/drawing/2014/main" id="{FB6EA679-186C-42D5-B068-83FFE5038570}"/>
              </a:ext>
            </a:extLst>
          </p:cNvPr>
          <p:cNvSpPr>
            <a:spLocks noGrp="1" noChangeArrowheads="1"/>
          </p:cNvSpPr>
          <p:nvPr>
            <p:ph type="title"/>
          </p:nvPr>
        </p:nvSpPr>
        <p:spPr/>
        <p:txBody>
          <a:bodyPr/>
          <a:lstStyle/>
          <a:p>
            <a:r>
              <a:rPr lang="en-US" altLang="en-US" dirty="0"/>
              <a:t>The Shell</a:t>
            </a:r>
            <a:endParaRPr lang="en-GB" altLang="en-US" dirty="0"/>
          </a:p>
        </p:txBody>
      </p:sp>
      <p:sp>
        <p:nvSpPr>
          <p:cNvPr id="5" name="Slide Number Placeholder 4">
            <a:extLst>
              <a:ext uri="{FF2B5EF4-FFF2-40B4-BE49-F238E27FC236}">
                <a16:creationId xmlns:a16="http://schemas.microsoft.com/office/drawing/2014/main" id="{468DF36A-96D5-4957-8E4D-A7802CDFB8DA}"/>
              </a:ext>
            </a:extLst>
          </p:cNvPr>
          <p:cNvSpPr>
            <a:spLocks noGrp="1"/>
          </p:cNvSpPr>
          <p:nvPr>
            <p:ph type="sldNum" sz="quarter" idx="12"/>
          </p:nvPr>
        </p:nvSpPr>
        <p:spPr>
          <a:xfrm>
            <a:off x="7910088" y="6390717"/>
            <a:ext cx="3260371" cy="419882"/>
          </a:xfrm>
        </p:spPr>
        <p:txBody>
          <a:bodyPr/>
          <a:lstStyle/>
          <a:p>
            <a:fld id="{A8160BDD-7155-D744-B749-9730458604AD}" type="slidenum">
              <a:rPr lang="en-US" smtClean="0"/>
              <a:pPr/>
              <a:t>27</a:t>
            </a:fld>
            <a:endParaRPr lang="en-US"/>
          </a:p>
        </p:txBody>
      </p:sp>
      <p:pic>
        <p:nvPicPr>
          <p:cNvPr id="8" name="Picture 3">
            <a:extLst>
              <a:ext uri="{FF2B5EF4-FFF2-40B4-BE49-F238E27FC236}">
                <a16:creationId xmlns:a16="http://schemas.microsoft.com/office/drawing/2014/main" id="{815BFB09-D3F0-42E6-9B2F-18715269C9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0078" y="2771540"/>
            <a:ext cx="6591991" cy="65745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cxnSp>
        <p:nvCxnSpPr>
          <p:cNvPr id="3" name="Straight Arrow Connector 2">
            <a:extLst>
              <a:ext uri="{FF2B5EF4-FFF2-40B4-BE49-F238E27FC236}">
                <a16:creationId xmlns:a16="http://schemas.microsoft.com/office/drawing/2014/main" id="{84FF1278-FBC2-4D4E-B6F1-4568A6C90D53}"/>
              </a:ext>
            </a:extLst>
          </p:cNvPr>
          <p:cNvCxnSpPr>
            <a:cxnSpLocks/>
          </p:cNvCxnSpPr>
          <p:nvPr/>
        </p:nvCxnSpPr>
        <p:spPr>
          <a:xfrm>
            <a:off x="2664078" y="1954530"/>
            <a:ext cx="1763805" cy="752304"/>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3901C7F-48C1-4DBB-AD74-A925FC54BD7C}"/>
              </a:ext>
            </a:extLst>
          </p:cNvPr>
          <p:cNvCxnSpPr>
            <a:cxnSpLocks/>
          </p:cNvCxnSpPr>
          <p:nvPr/>
        </p:nvCxnSpPr>
        <p:spPr>
          <a:xfrm>
            <a:off x="5826369" y="3223846"/>
            <a:ext cx="3079092" cy="152705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7C2C060-0C58-40F8-AD6C-22FDA0AF42BE}"/>
              </a:ext>
            </a:extLst>
          </p:cNvPr>
          <p:cNvSpPr txBox="1"/>
          <p:nvPr/>
        </p:nvSpPr>
        <p:spPr>
          <a:xfrm>
            <a:off x="3257868" y="1456460"/>
            <a:ext cx="4209693" cy="476508"/>
          </a:xfrm>
          <a:prstGeom prst="rect">
            <a:avLst/>
          </a:prstGeom>
          <a:noFill/>
        </p:spPr>
        <p:txBody>
          <a:bodyPr wrap="square" rtlCol="0">
            <a:spAutoFit/>
          </a:bodyPr>
          <a:lstStyle/>
          <a:p>
            <a:r>
              <a:rPr lang="en-US" sz="2400">
                <a:latin typeface="+mn-lt"/>
              </a:rPr>
              <a:t>User interacts with the shell</a:t>
            </a:r>
          </a:p>
        </p:txBody>
      </p:sp>
      <p:sp>
        <p:nvSpPr>
          <p:cNvPr id="16" name="TextBox 15">
            <a:extLst>
              <a:ext uri="{FF2B5EF4-FFF2-40B4-BE49-F238E27FC236}">
                <a16:creationId xmlns:a16="http://schemas.microsoft.com/office/drawing/2014/main" id="{39F4DEE1-1AC0-41D9-AEDE-97A784AF7ECB}"/>
              </a:ext>
            </a:extLst>
          </p:cNvPr>
          <p:cNvSpPr txBox="1"/>
          <p:nvPr/>
        </p:nvSpPr>
        <p:spPr>
          <a:xfrm>
            <a:off x="3713091" y="5401540"/>
            <a:ext cx="4461018" cy="476508"/>
          </a:xfrm>
          <a:prstGeom prst="rect">
            <a:avLst/>
          </a:prstGeom>
          <a:noFill/>
        </p:spPr>
        <p:txBody>
          <a:bodyPr wrap="square" rtlCol="0">
            <a:spAutoFit/>
          </a:bodyPr>
          <a:lstStyle/>
          <a:p>
            <a:r>
              <a:rPr lang="en-US" sz="2400">
                <a:latin typeface="+mn-lt"/>
              </a:rPr>
              <a:t>Shell interacts with the kernel</a:t>
            </a:r>
          </a:p>
        </p:txBody>
      </p:sp>
      <p:pic>
        <p:nvPicPr>
          <p:cNvPr id="4" name="Graphic 3" descr="User">
            <a:extLst>
              <a:ext uri="{FF2B5EF4-FFF2-40B4-BE49-F238E27FC236}">
                <a16:creationId xmlns:a16="http://schemas.microsoft.com/office/drawing/2014/main" id="{1AD9172C-5F69-3A4C-89C1-C03BF16433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7084" y="697504"/>
            <a:ext cx="2175905" cy="217590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A950E5-80FA-48CF-BBCF-C363FF1F35A6}"/>
              </a:ext>
            </a:extLst>
          </p:cNvPr>
          <p:cNvSpPr>
            <a:spLocks noGrp="1"/>
          </p:cNvSpPr>
          <p:nvPr>
            <p:ph type="sldNum" sz="quarter" idx="12"/>
          </p:nvPr>
        </p:nvSpPr>
        <p:spPr/>
        <p:txBody>
          <a:bodyPr/>
          <a:lstStyle/>
          <a:p>
            <a:fld id="{A8160BDD-7155-D744-B749-9730458604AD}" type="slidenum">
              <a:rPr lang="en-US" smtClean="0"/>
              <a:pPr/>
              <a:t>28</a:t>
            </a:fld>
            <a:endParaRPr lang="en-US"/>
          </a:p>
        </p:txBody>
      </p:sp>
      <p:sp>
        <p:nvSpPr>
          <p:cNvPr id="6" name="Content Placeholder 5">
            <a:extLst>
              <a:ext uri="{FF2B5EF4-FFF2-40B4-BE49-F238E27FC236}">
                <a16:creationId xmlns:a16="http://schemas.microsoft.com/office/drawing/2014/main" id="{ECBD15BD-88AA-3442-9EBF-71A2D636D334}"/>
              </a:ext>
            </a:extLst>
          </p:cNvPr>
          <p:cNvSpPr>
            <a:spLocks noGrp="1"/>
          </p:cNvSpPr>
          <p:nvPr>
            <p:ph idx="1"/>
          </p:nvPr>
        </p:nvSpPr>
        <p:spPr/>
        <p:txBody>
          <a:bodyPr/>
          <a:lstStyle/>
          <a:p>
            <a:r>
              <a:rPr lang="en-US" sz="2400"/>
              <a:t>Bash shell is the default Linux shell</a:t>
            </a:r>
          </a:p>
          <a:p>
            <a:r>
              <a:rPr lang="en-US" sz="2400"/>
              <a:t>Typically the only shell you need to know for Linux</a:t>
            </a:r>
          </a:p>
          <a:p>
            <a:pPr lvl="1"/>
            <a:r>
              <a:rPr lang="en-US" sz="2200" dirty="0"/>
              <a:t>The only shell covered in this course</a:t>
            </a:r>
          </a:p>
          <a:p>
            <a:r>
              <a:rPr lang="en-US" sz="2400"/>
              <a:t>Each shell has own syntax, or way of formatting commands</a:t>
            </a:r>
          </a:p>
          <a:p>
            <a:r>
              <a:rPr lang="en-US" sz="2400"/>
              <a:t>Shell provides the command prompt</a:t>
            </a:r>
          </a:p>
        </p:txBody>
      </p:sp>
      <p:sp>
        <p:nvSpPr>
          <p:cNvPr id="6146" name="Rectangle 2">
            <a:extLst>
              <a:ext uri="{FF2B5EF4-FFF2-40B4-BE49-F238E27FC236}">
                <a16:creationId xmlns:a16="http://schemas.microsoft.com/office/drawing/2014/main" id="{011B1463-0912-46FA-91F3-88DE7B5B9F55}"/>
              </a:ext>
            </a:extLst>
          </p:cNvPr>
          <p:cNvSpPr>
            <a:spLocks noGrp="1" noChangeArrowheads="1"/>
          </p:cNvSpPr>
          <p:nvPr>
            <p:ph type="title"/>
          </p:nvPr>
        </p:nvSpPr>
        <p:spPr/>
        <p:txBody>
          <a:bodyPr/>
          <a:lstStyle/>
          <a:p>
            <a:r>
              <a:rPr lang="en-US" altLang="en-US" dirty="0"/>
              <a:t>Shells</a:t>
            </a:r>
          </a:p>
        </p:txBody>
      </p:sp>
      <p:graphicFrame>
        <p:nvGraphicFramePr>
          <p:cNvPr id="2" name="Table 1">
            <a:extLst>
              <a:ext uri="{FF2B5EF4-FFF2-40B4-BE49-F238E27FC236}">
                <a16:creationId xmlns:a16="http://schemas.microsoft.com/office/drawing/2014/main" id="{0F6E46D2-5DBB-DD44-8414-18FCDF0CBFE9}"/>
              </a:ext>
            </a:extLst>
          </p:cNvPr>
          <p:cNvGraphicFramePr>
            <a:graphicFrameLocks noGrp="1"/>
          </p:cNvGraphicFramePr>
          <p:nvPr>
            <p:extLst>
              <p:ext uri="{D42A27DB-BD31-4B8C-83A1-F6EECF244321}">
                <p14:modId xmlns:p14="http://schemas.microsoft.com/office/powerpoint/2010/main" val="1025758141"/>
              </p:ext>
            </p:extLst>
          </p:nvPr>
        </p:nvGraphicFramePr>
        <p:xfrm>
          <a:off x="2379015" y="3570147"/>
          <a:ext cx="7433969" cy="1584960"/>
        </p:xfrm>
        <a:graphic>
          <a:graphicData uri="http://schemas.openxmlformats.org/drawingml/2006/table">
            <a:tbl>
              <a:tblPr firstRow="1" bandRow="1">
                <a:tableStyleId>{F5AB1C69-6EDB-4FF4-983F-18BD219EF322}</a:tableStyleId>
              </a:tblPr>
              <a:tblGrid>
                <a:gridCol w="1410415">
                  <a:extLst>
                    <a:ext uri="{9D8B030D-6E8A-4147-A177-3AD203B41FA5}">
                      <a16:colId xmlns:a16="http://schemas.microsoft.com/office/drawing/2014/main" val="3677854846"/>
                    </a:ext>
                  </a:extLst>
                </a:gridCol>
                <a:gridCol w="6023554">
                  <a:extLst>
                    <a:ext uri="{9D8B030D-6E8A-4147-A177-3AD203B41FA5}">
                      <a16:colId xmlns:a16="http://schemas.microsoft.com/office/drawing/2014/main" val="1648510858"/>
                    </a:ext>
                  </a:extLst>
                </a:gridCol>
              </a:tblGrid>
              <a:tr h="370840">
                <a:tc>
                  <a:txBody>
                    <a:bodyPr/>
                    <a:lstStyle/>
                    <a:p>
                      <a:r>
                        <a:rPr lang="en-US" sz="2000"/>
                        <a:t>Shell</a:t>
                      </a:r>
                    </a:p>
                  </a:txBody>
                  <a:tcPr/>
                </a:tc>
                <a:tc>
                  <a:txBody>
                    <a:bodyPr/>
                    <a:lstStyle/>
                    <a:p>
                      <a:r>
                        <a:rPr lang="en-US" sz="2000" dirty="0"/>
                        <a:t>Description</a:t>
                      </a:r>
                    </a:p>
                  </a:txBody>
                  <a:tcPr/>
                </a:tc>
                <a:extLst>
                  <a:ext uri="{0D108BD9-81ED-4DB2-BD59-A6C34878D82A}">
                    <a16:rowId xmlns:a16="http://schemas.microsoft.com/office/drawing/2014/main" val="2228751219"/>
                  </a:ext>
                </a:extLst>
              </a:tr>
              <a:tr h="370840">
                <a:tc>
                  <a:txBody>
                    <a:bodyPr/>
                    <a:lstStyle/>
                    <a:p>
                      <a:r>
                        <a:rPr lang="en-US" sz="1800" err="1"/>
                        <a:t>sh</a:t>
                      </a:r>
                      <a:endParaRPr lang="en-US" sz="1800">
                        <a:latin typeface="Courier New" panose="02070309020205020404" pitchFamily="49" charset="0"/>
                        <a:cs typeface="Courier New" panose="02070309020205020404" pitchFamily="49" charset="0"/>
                      </a:endParaRPr>
                    </a:p>
                  </a:txBody>
                  <a:tcPr/>
                </a:tc>
                <a:tc>
                  <a:txBody>
                    <a:bodyPr/>
                    <a:lstStyle/>
                    <a:p>
                      <a:r>
                        <a:rPr lang="en-US" sz="2000"/>
                        <a:t>The original Bourne shell for Unix.</a:t>
                      </a:r>
                    </a:p>
                  </a:txBody>
                  <a:tcPr/>
                </a:tc>
                <a:extLst>
                  <a:ext uri="{0D108BD9-81ED-4DB2-BD59-A6C34878D82A}">
                    <a16:rowId xmlns:a16="http://schemas.microsoft.com/office/drawing/2014/main" val="3809136829"/>
                  </a:ext>
                </a:extLst>
              </a:tr>
              <a:tr h="370840">
                <a:tc>
                  <a:txBody>
                    <a:bodyPr/>
                    <a:lstStyle/>
                    <a:p>
                      <a:r>
                        <a:rPr lang="en-US" sz="1800"/>
                        <a:t>bash</a:t>
                      </a:r>
                      <a:endParaRPr lang="en-US" sz="1800">
                        <a:latin typeface="Courier New" panose="02070309020205020404" pitchFamily="49" charset="0"/>
                        <a:cs typeface="Courier New" panose="02070309020205020404" pitchFamily="49" charset="0"/>
                      </a:endParaRPr>
                    </a:p>
                  </a:txBody>
                  <a:tcPr/>
                </a:tc>
                <a:tc>
                  <a:txBody>
                    <a:bodyPr/>
                    <a:lstStyle/>
                    <a:p>
                      <a:r>
                        <a:rPr lang="en-US" sz="2000"/>
                        <a:t>The "Bourne-again shell"—the default Linux shell.</a:t>
                      </a:r>
                    </a:p>
                  </a:txBody>
                  <a:tcPr/>
                </a:tc>
                <a:extLst>
                  <a:ext uri="{0D108BD9-81ED-4DB2-BD59-A6C34878D82A}">
                    <a16:rowId xmlns:a16="http://schemas.microsoft.com/office/drawing/2014/main" val="3932232749"/>
                  </a:ext>
                </a:extLst>
              </a:tr>
              <a:tr h="370840">
                <a:tc>
                  <a:txBody>
                    <a:bodyPr/>
                    <a:lstStyle/>
                    <a:p>
                      <a:r>
                        <a:rPr lang="en-US" sz="1800" err="1"/>
                        <a:t>ksh</a:t>
                      </a:r>
                      <a:endParaRPr lang="en-US" sz="1800">
                        <a:latin typeface="Courier New" panose="02070309020205020404" pitchFamily="49" charset="0"/>
                        <a:cs typeface="Courier New" panose="02070309020205020404" pitchFamily="49" charset="0"/>
                      </a:endParaRPr>
                    </a:p>
                  </a:txBody>
                  <a:tcPr/>
                </a:tc>
                <a:tc>
                  <a:txBody>
                    <a:bodyPr/>
                    <a:lstStyle/>
                    <a:p>
                      <a:r>
                        <a:rPr lang="en-US" sz="2000" dirty="0"/>
                        <a:t>The </a:t>
                      </a:r>
                      <a:r>
                        <a:rPr lang="en-US" sz="2000" dirty="0" err="1"/>
                        <a:t>KornShell</a:t>
                      </a:r>
                      <a:r>
                        <a:rPr lang="en-US" sz="2000" dirty="0"/>
                        <a:t>, a common Unix shell.</a:t>
                      </a:r>
                    </a:p>
                  </a:txBody>
                  <a:tcPr/>
                </a:tc>
                <a:extLst>
                  <a:ext uri="{0D108BD9-81ED-4DB2-BD59-A6C34878D82A}">
                    <a16:rowId xmlns:a16="http://schemas.microsoft.com/office/drawing/2014/main" val="3272609872"/>
                  </a:ext>
                </a:extLst>
              </a:tr>
            </a:tbl>
          </a:graphicData>
        </a:graphic>
      </p:graphicFrame>
      <p:pic>
        <p:nvPicPr>
          <p:cNvPr id="2050" name="Picture 2" descr="C:\Users\Damon\AppData\Local\Temp\SNAGHTML652abaa.PNG">
            <a:extLst>
              <a:ext uri="{FF2B5EF4-FFF2-40B4-BE49-F238E27FC236}">
                <a16:creationId xmlns:a16="http://schemas.microsoft.com/office/drawing/2014/main" id="{D0B656FF-E8E1-4B7E-BA5E-2573E089C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650" y="5417422"/>
            <a:ext cx="5114925" cy="981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9CF7B7-EC81-4079-BB41-B58001EB228D}"/>
              </a:ext>
            </a:extLst>
          </p:cNvPr>
          <p:cNvSpPr>
            <a:spLocks noGrp="1"/>
          </p:cNvSpPr>
          <p:nvPr>
            <p:ph type="sldNum" sz="quarter" idx="12"/>
          </p:nvPr>
        </p:nvSpPr>
        <p:spPr/>
        <p:txBody>
          <a:bodyPr/>
          <a:lstStyle/>
          <a:p>
            <a:fld id="{A8160BDD-7155-D744-B749-9730458604AD}" type="slidenum">
              <a:rPr lang="en-US" smtClean="0"/>
              <a:pPr/>
              <a:t>29</a:t>
            </a:fld>
            <a:endParaRPr lang="en-US"/>
          </a:p>
        </p:txBody>
      </p:sp>
      <p:sp>
        <p:nvSpPr>
          <p:cNvPr id="4" name="Title 3">
            <a:extLst>
              <a:ext uri="{FF2B5EF4-FFF2-40B4-BE49-F238E27FC236}">
                <a16:creationId xmlns:a16="http://schemas.microsoft.com/office/drawing/2014/main" id="{02653A29-982D-49D0-88A3-C7995560EC03}"/>
              </a:ext>
            </a:extLst>
          </p:cNvPr>
          <p:cNvSpPr>
            <a:spLocks noGrp="1"/>
          </p:cNvSpPr>
          <p:nvPr>
            <p:ph type="title"/>
          </p:nvPr>
        </p:nvSpPr>
        <p:spPr/>
        <p:txBody>
          <a:bodyPr/>
          <a:lstStyle/>
          <a:p>
            <a:r>
              <a:rPr lang="en-US"/>
              <a:t>Boot Loader / Boot Process</a:t>
            </a:r>
          </a:p>
        </p:txBody>
      </p:sp>
      <p:graphicFrame>
        <p:nvGraphicFramePr>
          <p:cNvPr id="7" name="Content Placeholder 6">
            <a:extLst>
              <a:ext uri="{FF2B5EF4-FFF2-40B4-BE49-F238E27FC236}">
                <a16:creationId xmlns:a16="http://schemas.microsoft.com/office/drawing/2014/main" id="{D977EB40-18FA-4778-A87E-C680E39CDCEF}"/>
              </a:ext>
            </a:extLst>
          </p:cNvPr>
          <p:cNvGraphicFramePr>
            <a:graphicFrameLocks noGrp="1"/>
          </p:cNvGraphicFramePr>
          <p:nvPr>
            <p:ph idx="1"/>
            <p:extLst>
              <p:ext uri="{D42A27DB-BD31-4B8C-83A1-F6EECF244321}">
                <p14:modId xmlns:p14="http://schemas.microsoft.com/office/powerpoint/2010/main" val="1582511575"/>
              </p:ext>
            </p:extLst>
          </p:nvPr>
        </p:nvGraphicFramePr>
        <p:xfrm>
          <a:off x="455900" y="1302040"/>
          <a:ext cx="11280200"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430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D1FC47-93B3-4850-8EB5-6B67C54300C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845564"/>
            <a:ext cx="6529754" cy="4897316"/>
          </a:xfrm>
          <a:prstGeom prst="rect">
            <a:avLst/>
          </a:prstGeom>
        </p:spPr>
      </p:pic>
      <p:sp>
        <p:nvSpPr>
          <p:cNvPr id="2" name="Slide Number Placeholder 1">
            <a:extLst>
              <a:ext uri="{FF2B5EF4-FFF2-40B4-BE49-F238E27FC236}">
                <a16:creationId xmlns:a16="http://schemas.microsoft.com/office/drawing/2014/main" id="{A945CA67-94FE-4C4F-86A9-C898ECEBD5EA}"/>
              </a:ext>
            </a:extLst>
          </p:cNvPr>
          <p:cNvSpPr>
            <a:spLocks noGrp="1"/>
          </p:cNvSpPr>
          <p:nvPr>
            <p:ph type="sldNum" sz="quarter" idx="12"/>
          </p:nvPr>
        </p:nvSpPr>
        <p:spPr/>
        <p:txBody>
          <a:bodyPr/>
          <a:lstStyle/>
          <a:p>
            <a:fld id="{A8160BDD-7155-D744-B749-9730458604AD}" type="slidenum">
              <a:rPr lang="en-US" smtClean="0"/>
              <a:t>3</a:t>
            </a:fld>
            <a:endParaRPr lang="en-US"/>
          </a:p>
        </p:txBody>
      </p:sp>
      <p:sp>
        <p:nvSpPr>
          <p:cNvPr id="6" name="Content Placeholder 5">
            <a:extLst>
              <a:ext uri="{FF2B5EF4-FFF2-40B4-BE49-F238E27FC236}">
                <a16:creationId xmlns:a16="http://schemas.microsoft.com/office/drawing/2014/main" id="{20FCAE9E-55C5-494E-8162-50D1A3E2C4B4}"/>
              </a:ext>
            </a:extLst>
          </p:cNvPr>
          <p:cNvSpPr>
            <a:spLocks noGrp="1"/>
          </p:cNvSpPr>
          <p:nvPr>
            <p:ph idx="1"/>
          </p:nvPr>
        </p:nvSpPr>
        <p:spPr>
          <a:xfrm>
            <a:off x="2014150" y="944881"/>
            <a:ext cx="4304587" cy="4488511"/>
          </a:xfrm>
        </p:spPr>
        <p:txBody>
          <a:bodyPr/>
          <a:lstStyle/>
          <a:p>
            <a:r>
              <a:rPr lang="en-US" b="1" dirty="0">
                <a:solidFill>
                  <a:schemeClr val="accent2"/>
                </a:solidFill>
                <a:effectLst>
                  <a:outerShdw blurRad="50800" dist="38100" dir="18900000" algn="bl" rotWithShape="0">
                    <a:prstClr val="black">
                      <a:alpha val="40000"/>
                    </a:prstClr>
                  </a:outerShdw>
                </a:effectLst>
              </a:rPr>
              <a:t>Lesson 1: An Introduction to Linux</a:t>
            </a:r>
          </a:p>
          <a:p>
            <a:r>
              <a:rPr lang="en-US" sz="1600" dirty="0">
                <a:solidFill>
                  <a:schemeClr val="bg2">
                    <a:lumMod val="65000"/>
                  </a:schemeClr>
                </a:solidFill>
              </a:rPr>
              <a:t>Lesson 2: Linux Login Sessions</a:t>
            </a:r>
          </a:p>
          <a:p>
            <a:r>
              <a:rPr lang="en-US" sz="1600" dirty="0">
                <a:solidFill>
                  <a:schemeClr val="bg2">
                    <a:lumMod val="65000"/>
                  </a:schemeClr>
                </a:solidFill>
              </a:rPr>
              <a:t>Lesson 3: Working with Files and Directories</a:t>
            </a:r>
          </a:p>
          <a:p>
            <a:r>
              <a:rPr lang="en-US" sz="1600" dirty="0">
                <a:solidFill>
                  <a:schemeClr val="bg2">
                    <a:lumMod val="65000"/>
                  </a:schemeClr>
                </a:solidFill>
              </a:rPr>
              <a:t>Lesson 4: Working with Text</a:t>
            </a:r>
          </a:p>
          <a:p>
            <a:r>
              <a:rPr lang="en-US" sz="1600" dirty="0">
                <a:solidFill>
                  <a:schemeClr val="bg2">
                    <a:lumMod val="65000"/>
                  </a:schemeClr>
                </a:solidFill>
              </a:rPr>
              <a:t>Lesson 5: Users and Groups</a:t>
            </a:r>
          </a:p>
          <a:p>
            <a:r>
              <a:rPr lang="en-US" sz="1600" dirty="0">
                <a:solidFill>
                  <a:schemeClr val="bg2">
                    <a:lumMod val="65000"/>
                  </a:schemeClr>
                </a:solidFill>
              </a:rPr>
              <a:t>Lesson 6: Managing File Permissions</a:t>
            </a:r>
          </a:p>
          <a:p>
            <a:r>
              <a:rPr lang="en-US" sz="1600" dirty="0">
                <a:solidFill>
                  <a:schemeClr val="bg2">
                    <a:lumMod val="65000"/>
                  </a:schemeClr>
                </a:solidFill>
              </a:rPr>
              <a:t>Lesson 7: Editing Files</a:t>
            </a:r>
          </a:p>
          <a:p>
            <a:r>
              <a:rPr lang="en-US" sz="1600" dirty="0">
                <a:solidFill>
                  <a:schemeClr val="bg2">
                    <a:lumMod val="65000"/>
                  </a:schemeClr>
                </a:solidFill>
              </a:rPr>
              <a:t>Lesson 8: Managing Processes</a:t>
            </a:r>
          </a:p>
          <a:p>
            <a:r>
              <a:rPr lang="en-US" sz="1600" dirty="0">
                <a:solidFill>
                  <a:schemeClr val="bg2">
                    <a:lumMod val="65000"/>
                  </a:schemeClr>
                </a:solidFill>
              </a:rPr>
              <a:t>Lesson 9: Managing Services</a:t>
            </a:r>
          </a:p>
          <a:p>
            <a:r>
              <a:rPr lang="en-US" sz="1600" dirty="0">
                <a:solidFill>
                  <a:schemeClr val="bg2">
                    <a:lumMod val="65000"/>
                  </a:schemeClr>
                </a:solidFill>
              </a:rPr>
              <a:t>Lesson 10: Managing Networking</a:t>
            </a:r>
          </a:p>
          <a:p>
            <a:r>
              <a:rPr lang="en-US" sz="1600" dirty="0">
                <a:solidFill>
                  <a:schemeClr val="bg2">
                    <a:lumMod val="65000"/>
                  </a:schemeClr>
                </a:solidFill>
              </a:rPr>
              <a:t>Lesson 11: Software Management</a:t>
            </a:r>
          </a:p>
          <a:p>
            <a:r>
              <a:rPr lang="en-US" sz="1600" dirty="0">
                <a:solidFill>
                  <a:schemeClr val="bg2">
                    <a:lumMod val="65000"/>
                  </a:schemeClr>
                </a:solidFill>
              </a:rPr>
              <a:t>Lesson 12: Managing Log Files</a:t>
            </a:r>
          </a:p>
          <a:p>
            <a:r>
              <a:rPr lang="en-US" sz="1600" dirty="0">
                <a:solidFill>
                  <a:schemeClr val="bg2">
                    <a:lumMod val="65000"/>
                  </a:schemeClr>
                </a:solidFill>
              </a:rPr>
              <a:t>Lesson 13: Working with Files</a:t>
            </a:r>
          </a:p>
          <a:p>
            <a:r>
              <a:rPr lang="en-US" sz="1600" dirty="0">
                <a:solidFill>
                  <a:schemeClr val="bg2">
                    <a:lumMod val="65000"/>
                  </a:schemeClr>
                </a:solidFill>
              </a:rPr>
              <a:t>Lesson 14: The Bash Shell</a:t>
            </a:r>
          </a:p>
          <a:p>
            <a:r>
              <a:rPr lang="en-US" sz="1600" dirty="0">
                <a:solidFill>
                  <a:schemeClr val="bg2">
                    <a:lumMod val="65000"/>
                  </a:schemeClr>
                </a:solidFill>
              </a:rPr>
              <a:t>Lesson 15: Bash Shell Scripts</a:t>
            </a:r>
          </a:p>
          <a:p>
            <a:endParaRPr lang="en-US" sz="1600" dirty="0">
              <a:solidFill>
                <a:schemeClr val="bg2">
                  <a:lumMod val="65000"/>
                </a:schemeClr>
              </a:solidFill>
            </a:endParaRPr>
          </a:p>
          <a:p>
            <a:endParaRPr lang="en-US" sz="1600" dirty="0">
              <a:solidFill>
                <a:schemeClr val="bg2">
                  <a:lumMod val="65000"/>
                </a:schemeClr>
              </a:solidFill>
            </a:endParaRPr>
          </a:p>
        </p:txBody>
      </p:sp>
      <p:sp>
        <p:nvSpPr>
          <p:cNvPr id="4" name="Title 3">
            <a:extLst>
              <a:ext uri="{FF2B5EF4-FFF2-40B4-BE49-F238E27FC236}">
                <a16:creationId xmlns:a16="http://schemas.microsoft.com/office/drawing/2014/main" id="{8A967AEE-1226-3B46-8918-CCC70CDF0ABF}"/>
              </a:ext>
            </a:extLst>
          </p:cNvPr>
          <p:cNvSpPr>
            <a:spLocks noGrp="1"/>
          </p:cNvSpPr>
          <p:nvPr>
            <p:ph type="title"/>
          </p:nvPr>
        </p:nvSpPr>
        <p:spPr/>
        <p:txBody>
          <a:bodyPr/>
          <a:lstStyle/>
          <a:p>
            <a:r>
              <a:rPr lang="en-US" dirty="0"/>
              <a:t>Linux Fundamentals Course Overview</a:t>
            </a:r>
          </a:p>
        </p:txBody>
      </p:sp>
      <p:sp>
        <p:nvSpPr>
          <p:cNvPr id="7" name="Content Placeholder 5">
            <a:extLst>
              <a:ext uri="{FF2B5EF4-FFF2-40B4-BE49-F238E27FC236}">
                <a16:creationId xmlns:a16="http://schemas.microsoft.com/office/drawing/2014/main" id="{FD48F7FA-7198-7F42-A71E-51B5F1652A21}"/>
              </a:ext>
            </a:extLst>
          </p:cNvPr>
          <p:cNvSpPr txBox="1">
            <a:spLocks/>
          </p:cNvSpPr>
          <p:nvPr/>
        </p:nvSpPr>
        <p:spPr>
          <a:xfrm>
            <a:off x="7132027" y="1393811"/>
            <a:ext cx="4457700" cy="1609721"/>
          </a:xfrm>
          <a:prstGeom prst="rect">
            <a:avLst/>
          </a:prstGeom>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dirty="0">
                <a:latin typeface="Consolas" panose="020B0609020204030204" pitchFamily="49" charset="0"/>
              </a:rPr>
              <a:t>The Linux Operating System</a:t>
            </a:r>
          </a:p>
          <a:p>
            <a:pPr marL="0" indent="0">
              <a:buNone/>
            </a:pPr>
            <a:r>
              <a:rPr lang="en-US" altLang="en-US" dirty="0">
                <a:latin typeface="Consolas" panose="020B0609020204030204" pitchFamily="49" charset="0"/>
              </a:rPr>
              <a:t>Anatomy of an Operating System</a:t>
            </a:r>
          </a:p>
          <a:p>
            <a:pPr marL="0" indent="0">
              <a:buNone/>
            </a:pPr>
            <a:r>
              <a:rPr lang="en-US" altLang="en-US" dirty="0">
                <a:latin typeface="Consolas" panose="020B0609020204030204" pitchFamily="49" charset="0"/>
              </a:rPr>
              <a:t>Hardware and Operating Systems</a:t>
            </a:r>
          </a:p>
          <a:p>
            <a:pPr marL="0" indent="0">
              <a:buNone/>
            </a:pPr>
            <a:r>
              <a:rPr lang="en-US" altLang="en-US" dirty="0">
                <a:latin typeface="Consolas" panose="020B0609020204030204" pitchFamily="49" charset="0"/>
              </a:rPr>
              <a:t>CLI vs. </a:t>
            </a:r>
            <a:r>
              <a:rPr lang="en-US" altLang="en-US">
                <a:latin typeface="Consolas" panose="020B0609020204030204" pitchFamily="49" charset="0"/>
              </a:rPr>
              <a:t>GUI</a:t>
            </a:r>
            <a:endParaRPr lang="en-US" altLang="en-US" dirty="0">
              <a:latin typeface="Consolas" panose="020B0609020204030204" pitchFamily="49" charset="0"/>
            </a:endParaRPr>
          </a:p>
          <a:p>
            <a:pPr marL="0" indent="0">
              <a:buNone/>
            </a:pPr>
            <a:r>
              <a:rPr lang="en-US" altLang="en-US" dirty="0">
                <a:latin typeface="Consolas" panose="020B0609020204030204" pitchFamily="49" charset="0"/>
              </a:rPr>
              <a:t>Linux Keywords</a:t>
            </a:r>
          </a:p>
          <a:p>
            <a:pPr marL="0" indent="0">
              <a:buNone/>
            </a:pPr>
            <a:r>
              <a:rPr lang="en-US" altLang="en-US" dirty="0">
                <a:latin typeface="Consolas" panose="020B0609020204030204" pitchFamily="49" charset="0"/>
              </a:rPr>
              <a:t>Man Pages</a:t>
            </a:r>
          </a:p>
          <a:p>
            <a:pPr marL="0" indent="0">
              <a:buNone/>
            </a:pPr>
            <a:r>
              <a:rPr lang="en-US" altLang="en-US" dirty="0">
                <a:latin typeface="Consolas" panose="020B0609020204030204" pitchFamily="49" charset="0"/>
              </a:rPr>
              <a:t>The Linux Shell</a:t>
            </a:r>
          </a:p>
          <a:p>
            <a:pPr marL="0" indent="0">
              <a:buNone/>
            </a:pPr>
            <a:r>
              <a:rPr lang="en-US" altLang="en-US" dirty="0">
                <a:latin typeface="Consolas" panose="020B0609020204030204" pitchFamily="49" charset="0"/>
              </a:rPr>
              <a:t>Linux Distributions</a:t>
            </a:r>
          </a:p>
        </p:txBody>
      </p:sp>
      <p:pic>
        <p:nvPicPr>
          <p:cNvPr id="11" name="Picture 2" descr="Image result for linux tux">
            <a:extLst>
              <a:ext uri="{FF2B5EF4-FFF2-40B4-BE49-F238E27FC236}">
                <a16:creationId xmlns:a16="http://schemas.microsoft.com/office/drawing/2014/main" id="{F28E3020-DC08-45A7-A6B4-EFEFC9FA5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7" y="3648411"/>
            <a:ext cx="1619250" cy="1925807"/>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1AF40CE3-1B82-47C4-A691-C91DC59B4073}"/>
              </a:ext>
            </a:extLst>
          </p:cNvPr>
          <p:cNvSpPr/>
          <p:nvPr/>
        </p:nvSpPr>
        <p:spPr>
          <a:xfrm>
            <a:off x="1643450" y="981952"/>
            <a:ext cx="4675288" cy="4451440"/>
          </a:xfrm>
          <a:prstGeom prst="wedgeRoundRectCallout">
            <a:avLst>
              <a:gd name="adj1" fmla="val -59280"/>
              <a:gd name="adj2" fmla="val -2047"/>
              <a:gd name="adj3" fmla="val 16667"/>
            </a:avLst>
          </a:prstGeom>
          <a:noFill/>
          <a:ln w="28575" cap="flat" cmpd="sng" algn="ctr">
            <a:solidFill>
              <a:schemeClr val="accent1"/>
            </a:solidFill>
            <a:prstDash val="solid"/>
          </a:ln>
          <a:effectLst/>
        </p:spPr>
        <p:txBody>
          <a:bodyPr rtlCol="0" anchor="ctr"/>
          <a:lstStyle/>
          <a:p>
            <a:pPr algn="ctr" defTabSz="914400"/>
            <a:endParaRPr lang="en-US" sz="1100" b="1" kern="0" err="1">
              <a:solidFill>
                <a:srgbClr val="FF0000"/>
              </a:solidFill>
              <a:latin typeface="Arial"/>
            </a:endParaRPr>
          </a:p>
        </p:txBody>
      </p:sp>
    </p:spTree>
    <p:extLst>
      <p:ext uri="{BB962C8B-B14F-4D97-AF65-F5344CB8AC3E}">
        <p14:creationId xmlns:p14="http://schemas.microsoft.com/office/powerpoint/2010/main" val="49483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190629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160BDD-7155-D744-B749-9730458604AD}" type="slidenum">
              <a:rPr kumimoji="0" lang="en-US" sz="8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1-2: The Linux Kernel and Linux Shells</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Overview</a:t>
            </a:r>
          </a:p>
          <a:p>
            <a:pPr marL="0" indent="0">
              <a:buNone/>
            </a:pPr>
            <a:r>
              <a:rPr lang="en-US" dirty="0"/>
              <a:t>Most of your interaction with Linux will be using the command-line interface (CLI). In Linux, the CLI environment is the Bash shell.</a:t>
            </a:r>
          </a:p>
          <a:p>
            <a:pPr marL="0" indent="0">
              <a:buNone/>
            </a:pPr>
            <a:endParaRPr lang="en-US" dirty="0"/>
          </a:p>
          <a:p>
            <a:pPr marL="0" indent="0">
              <a:buNone/>
            </a:pPr>
            <a:r>
              <a:rPr lang="en-US" sz="2800" i="1" dirty="0"/>
              <a:t>Instructions</a:t>
            </a:r>
            <a:endParaRPr lang="en-US" sz="2800" dirty="0"/>
          </a:p>
          <a:p>
            <a:pPr marL="0" indent="0">
              <a:buNone/>
            </a:pPr>
            <a:r>
              <a:rPr lang="en-US" dirty="0"/>
              <a:t>To complete the activity, answer the questions in your student guide.</a:t>
            </a:r>
          </a:p>
        </p:txBody>
      </p:sp>
    </p:spTree>
    <p:extLst>
      <p:ext uri="{BB962C8B-B14F-4D97-AF65-F5344CB8AC3E}">
        <p14:creationId xmlns:p14="http://schemas.microsoft.com/office/powerpoint/2010/main" val="539099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160BDD-7155-D744-B749-9730458604AD}" type="slidenum">
              <a:rPr kumimoji="0" lang="en-US" sz="8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1-2: The Linux Kernel and Linux Shells</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Debrief</a:t>
            </a:r>
          </a:p>
          <a:p>
            <a:pPr>
              <a:buFont typeface="+mj-lt"/>
              <a:buAutoNum type="arabicPeriod"/>
            </a:pPr>
            <a:r>
              <a:rPr lang="en-US" dirty="0"/>
              <a:t>Is the Bash shell the default for most Linux distributions?</a:t>
            </a:r>
          </a:p>
          <a:p>
            <a:pPr>
              <a:buFont typeface="+mj-lt"/>
              <a:buAutoNum type="arabicPeriod"/>
            </a:pPr>
            <a:r>
              <a:rPr lang="en-US" dirty="0"/>
              <a:t>Do you think it is an advantage that if you learn Bash on one Linux system, you can apply what you've learned to other Linux systems?</a:t>
            </a:r>
          </a:p>
          <a:p>
            <a:pPr>
              <a:buFont typeface="+mj-lt"/>
              <a:buAutoNum type="arabicPeriod"/>
            </a:pPr>
            <a:r>
              <a:rPr lang="en-US" dirty="0"/>
              <a:t>What is "shell syntax"?</a:t>
            </a:r>
          </a:p>
        </p:txBody>
      </p:sp>
    </p:spTree>
    <p:extLst>
      <p:ext uri="{BB962C8B-B14F-4D97-AF65-F5344CB8AC3E}">
        <p14:creationId xmlns:p14="http://schemas.microsoft.com/office/powerpoint/2010/main" val="606990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29D18-4923-4DE0-B19E-9B6DE878E682}"/>
              </a:ext>
            </a:extLst>
          </p:cNvPr>
          <p:cNvSpPr>
            <a:spLocks noGrp="1"/>
          </p:cNvSpPr>
          <p:nvPr>
            <p:ph type="sldNum" sz="quarter" idx="12"/>
          </p:nvPr>
        </p:nvSpPr>
        <p:spPr/>
        <p:txBody>
          <a:bodyPr/>
          <a:lstStyle/>
          <a:p>
            <a:fld id="{A8160BDD-7155-D744-B749-9730458604AD}" type="slidenum">
              <a:rPr lang="en-US" smtClean="0"/>
              <a:pPr/>
              <a:t>33</a:t>
            </a:fld>
            <a:endParaRPr lang="en-US"/>
          </a:p>
        </p:txBody>
      </p:sp>
      <p:graphicFrame>
        <p:nvGraphicFramePr>
          <p:cNvPr id="9" name="Content Placeholder 8">
            <a:extLst>
              <a:ext uri="{FF2B5EF4-FFF2-40B4-BE49-F238E27FC236}">
                <a16:creationId xmlns:a16="http://schemas.microsoft.com/office/drawing/2014/main" id="{4EC45EFB-E20D-9445-B57A-DD6CE1575A50}"/>
              </a:ext>
            </a:extLst>
          </p:cNvPr>
          <p:cNvGraphicFramePr>
            <a:graphicFrameLocks noGrp="1"/>
          </p:cNvGraphicFramePr>
          <p:nvPr>
            <p:ph idx="1"/>
            <p:extLst>
              <p:ext uri="{D42A27DB-BD31-4B8C-83A1-F6EECF244321}">
                <p14:modId xmlns:p14="http://schemas.microsoft.com/office/powerpoint/2010/main" val="2015887401"/>
              </p:ext>
            </p:extLst>
          </p:nvPr>
        </p:nvGraphicFramePr>
        <p:xfrm>
          <a:off x="130445" y="944881"/>
          <a:ext cx="9115155" cy="5536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341BFD06-A0F3-4291-B0FD-D55932ABA6D8}"/>
              </a:ext>
            </a:extLst>
          </p:cNvPr>
          <p:cNvSpPr>
            <a:spLocks noGrp="1"/>
          </p:cNvSpPr>
          <p:nvPr>
            <p:ph type="title"/>
          </p:nvPr>
        </p:nvSpPr>
        <p:spPr/>
        <p:txBody>
          <a:bodyPr/>
          <a:lstStyle/>
          <a:p>
            <a:r>
              <a:rPr lang="en-US" dirty="0"/>
              <a:t>Distributions</a:t>
            </a:r>
          </a:p>
        </p:txBody>
      </p:sp>
      <p:pic>
        <p:nvPicPr>
          <p:cNvPr id="1028" name="Picture 4" descr="Image result for ubuntu studio logo">
            <a:extLst>
              <a:ext uri="{FF2B5EF4-FFF2-40B4-BE49-F238E27FC236}">
                <a16:creationId xmlns:a16="http://schemas.microsoft.com/office/drawing/2014/main" id="{015D2003-6B14-3743-BCBF-BD1BFAE2C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8521" y="4138202"/>
            <a:ext cx="2343034" cy="2343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ed hat linux logo">
            <a:extLst>
              <a:ext uri="{FF2B5EF4-FFF2-40B4-BE49-F238E27FC236}">
                <a16:creationId xmlns:a16="http://schemas.microsoft.com/office/drawing/2014/main" id="{B49B8239-55AD-2245-BBA5-D2F2061C0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8521" y="1941140"/>
            <a:ext cx="2105025" cy="6750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ali logo">
            <a:extLst>
              <a:ext uri="{FF2B5EF4-FFF2-40B4-BE49-F238E27FC236}">
                <a16:creationId xmlns:a16="http://schemas.microsoft.com/office/drawing/2014/main" id="{A28B926C-3391-B540-861E-9B39336C8D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13399" y="3065020"/>
            <a:ext cx="1908385" cy="148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0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B81CD5-39FF-441C-BCF1-9393A82B6E22}"/>
              </a:ext>
            </a:extLst>
          </p:cNvPr>
          <p:cNvSpPr>
            <a:spLocks noGrp="1"/>
          </p:cNvSpPr>
          <p:nvPr>
            <p:ph type="sldNum" sz="quarter" idx="12"/>
          </p:nvPr>
        </p:nvSpPr>
        <p:spPr/>
        <p:txBody>
          <a:bodyPr/>
          <a:lstStyle/>
          <a:p>
            <a:fld id="{A8160BDD-7155-D744-B749-9730458604AD}" type="slidenum">
              <a:rPr lang="en-US" smtClean="0"/>
              <a:pPr/>
              <a:t>34</a:t>
            </a:fld>
            <a:endParaRPr lang="en-US"/>
          </a:p>
        </p:txBody>
      </p:sp>
      <p:graphicFrame>
        <p:nvGraphicFramePr>
          <p:cNvPr id="8" name="Content Placeholder 7">
            <a:extLst>
              <a:ext uri="{FF2B5EF4-FFF2-40B4-BE49-F238E27FC236}">
                <a16:creationId xmlns:a16="http://schemas.microsoft.com/office/drawing/2014/main" id="{9DE6D2FE-D540-BA44-8F1D-25D3AD8591A8}"/>
              </a:ext>
            </a:extLst>
          </p:cNvPr>
          <p:cNvGraphicFramePr>
            <a:graphicFrameLocks noGrp="1"/>
          </p:cNvGraphicFramePr>
          <p:nvPr>
            <p:ph idx="1"/>
            <p:extLst>
              <p:ext uri="{D42A27DB-BD31-4B8C-83A1-F6EECF244321}">
                <p14:modId xmlns:p14="http://schemas.microsoft.com/office/powerpoint/2010/main" val="1840277236"/>
              </p:ext>
            </p:extLst>
          </p:nvPr>
        </p:nvGraphicFramePr>
        <p:xfrm>
          <a:off x="455900" y="944881"/>
          <a:ext cx="8833243" cy="591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F6041B7A-ECE2-4F42-816D-41C2B5F60AAE}"/>
              </a:ext>
            </a:extLst>
          </p:cNvPr>
          <p:cNvSpPr>
            <a:spLocks noGrp="1"/>
          </p:cNvSpPr>
          <p:nvPr>
            <p:ph type="title"/>
          </p:nvPr>
        </p:nvSpPr>
        <p:spPr/>
        <p:txBody>
          <a:bodyPr/>
          <a:lstStyle/>
          <a:p>
            <a:r>
              <a:rPr lang="en-US" dirty="0"/>
              <a:t>Red Hat vs. Debian</a:t>
            </a:r>
          </a:p>
        </p:txBody>
      </p:sp>
      <p:pic>
        <p:nvPicPr>
          <p:cNvPr id="1026" name="Picture 2" descr="Image result for red hat linux logo">
            <a:extLst>
              <a:ext uri="{FF2B5EF4-FFF2-40B4-BE49-F238E27FC236}">
                <a16:creationId xmlns:a16="http://schemas.microsoft.com/office/drawing/2014/main" id="{77D1FA2D-6EE4-42AA-95BF-6F5DC793BB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462" y="2159846"/>
            <a:ext cx="2633776" cy="844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ebian logo">
            <a:extLst>
              <a:ext uri="{FF2B5EF4-FFF2-40B4-BE49-F238E27FC236}">
                <a16:creationId xmlns:a16="http://schemas.microsoft.com/office/drawing/2014/main" id="{990AF7EF-D9FA-4888-B781-78D51043A54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12247" y="4103443"/>
            <a:ext cx="878204" cy="115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743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8256FF-2806-4B0C-B605-84579261569D}"/>
              </a:ext>
            </a:extLst>
          </p:cNvPr>
          <p:cNvSpPr>
            <a:spLocks noGrp="1"/>
          </p:cNvSpPr>
          <p:nvPr>
            <p:ph type="sldNum" sz="quarter" idx="12"/>
          </p:nvPr>
        </p:nvSpPr>
        <p:spPr/>
        <p:txBody>
          <a:bodyPr/>
          <a:lstStyle/>
          <a:p>
            <a:fld id="{A8160BDD-7155-D744-B749-9730458604AD}" type="slidenum">
              <a:rPr lang="en-US" smtClean="0"/>
              <a:pPr/>
              <a:t>35</a:t>
            </a:fld>
            <a:endParaRPr lang="en-US"/>
          </a:p>
        </p:txBody>
      </p:sp>
      <p:graphicFrame>
        <p:nvGraphicFramePr>
          <p:cNvPr id="8" name="Content Placeholder 7">
            <a:extLst>
              <a:ext uri="{FF2B5EF4-FFF2-40B4-BE49-F238E27FC236}">
                <a16:creationId xmlns:a16="http://schemas.microsoft.com/office/drawing/2014/main" id="{99C3A936-FA66-7047-963C-E7B5F6335812}"/>
              </a:ext>
            </a:extLst>
          </p:cNvPr>
          <p:cNvGraphicFramePr>
            <a:graphicFrameLocks noGrp="1"/>
          </p:cNvGraphicFramePr>
          <p:nvPr>
            <p:ph idx="1"/>
            <p:extLst>
              <p:ext uri="{D42A27DB-BD31-4B8C-83A1-F6EECF244321}">
                <p14:modId xmlns:p14="http://schemas.microsoft.com/office/powerpoint/2010/main" val="678011649"/>
              </p:ext>
            </p:extLst>
          </p:nvPr>
        </p:nvGraphicFramePr>
        <p:xfrm>
          <a:off x="455900" y="1302040"/>
          <a:ext cx="6859300"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C6C3A0CD-B5E3-489D-9CEC-7EA73332FBE1}"/>
              </a:ext>
            </a:extLst>
          </p:cNvPr>
          <p:cNvSpPr>
            <a:spLocks noGrp="1"/>
          </p:cNvSpPr>
          <p:nvPr>
            <p:ph type="title"/>
          </p:nvPr>
        </p:nvSpPr>
        <p:spPr/>
        <p:txBody>
          <a:bodyPr/>
          <a:lstStyle/>
          <a:p>
            <a:r>
              <a:rPr lang="en-US" dirty="0"/>
              <a:t>Amazon Linux</a:t>
            </a:r>
          </a:p>
        </p:txBody>
      </p:sp>
      <p:pic>
        <p:nvPicPr>
          <p:cNvPr id="3074" name="Picture 2" descr="Image result for aws logo">
            <a:extLst>
              <a:ext uri="{FF2B5EF4-FFF2-40B4-BE49-F238E27FC236}">
                <a16:creationId xmlns:a16="http://schemas.microsoft.com/office/drawing/2014/main" id="{5DF5DE51-8117-4310-8DE9-AC0CFAE4D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7352" y="2521749"/>
            <a:ext cx="3296132" cy="197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898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AAA761-B8A4-433A-90FB-DD2FE27088EF}"/>
              </a:ext>
            </a:extLst>
          </p:cNvPr>
          <p:cNvSpPr>
            <a:spLocks noGrp="1"/>
          </p:cNvSpPr>
          <p:nvPr>
            <p:ph type="sldNum" sz="quarter" idx="12"/>
          </p:nvPr>
        </p:nvSpPr>
        <p:spPr/>
        <p:txBody>
          <a:bodyPr/>
          <a:lstStyle/>
          <a:p>
            <a:fld id="{A8160BDD-7155-D744-B749-9730458604AD}" type="slidenum">
              <a:rPr lang="en-US" smtClean="0"/>
              <a:pPr/>
              <a:t>36</a:t>
            </a:fld>
            <a:endParaRPr lang="en-US"/>
          </a:p>
        </p:txBody>
      </p:sp>
      <p:graphicFrame>
        <p:nvGraphicFramePr>
          <p:cNvPr id="8" name="Content Placeholder 7">
            <a:extLst>
              <a:ext uri="{FF2B5EF4-FFF2-40B4-BE49-F238E27FC236}">
                <a16:creationId xmlns:a16="http://schemas.microsoft.com/office/drawing/2014/main" id="{0CCF0E31-5234-1741-BB0C-CFFEA06521BF}"/>
              </a:ext>
            </a:extLst>
          </p:cNvPr>
          <p:cNvGraphicFramePr>
            <a:graphicFrameLocks noGrp="1"/>
          </p:cNvGraphicFramePr>
          <p:nvPr>
            <p:ph idx="1"/>
            <p:extLst>
              <p:ext uri="{D42A27DB-BD31-4B8C-83A1-F6EECF244321}">
                <p14:modId xmlns:p14="http://schemas.microsoft.com/office/powerpoint/2010/main" val="471138745"/>
              </p:ext>
            </p:extLst>
          </p:nvPr>
        </p:nvGraphicFramePr>
        <p:xfrm>
          <a:off x="455900" y="1302040"/>
          <a:ext cx="5492450"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1E6042F4-8C54-4A88-9AA5-2E3D1AF0CEDC}"/>
              </a:ext>
            </a:extLst>
          </p:cNvPr>
          <p:cNvSpPr>
            <a:spLocks noGrp="1"/>
          </p:cNvSpPr>
          <p:nvPr>
            <p:ph type="title"/>
          </p:nvPr>
        </p:nvSpPr>
        <p:spPr/>
        <p:txBody>
          <a:bodyPr/>
          <a:lstStyle/>
          <a:p>
            <a:r>
              <a:rPr lang="en-US" dirty="0"/>
              <a:t>Ubuntu Linux</a:t>
            </a:r>
          </a:p>
        </p:txBody>
      </p:sp>
      <p:pic>
        <p:nvPicPr>
          <p:cNvPr id="2050" name="Picture 2" descr="Image result for ubuntu logo">
            <a:extLst>
              <a:ext uri="{FF2B5EF4-FFF2-40B4-BE49-F238E27FC236}">
                <a16:creationId xmlns:a16="http://schemas.microsoft.com/office/drawing/2014/main" id="{3C3FF2AA-270E-4DC2-9D63-6BE8C6CB17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2198" y="1302040"/>
            <a:ext cx="935506" cy="93550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Users\Damon\AppData\Local\Temp\SNAGHTML65efed9.PNG">
            <a:extLst>
              <a:ext uri="{FF2B5EF4-FFF2-40B4-BE49-F238E27FC236}">
                <a16:creationId xmlns:a16="http://schemas.microsoft.com/office/drawing/2014/main" id="{B6A5B298-69A3-4CCC-A384-AC2043D24D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1333" y="2594705"/>
            <a:ext cx="5597236" cy="380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58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1DBE2-1BF0-644D-AF63-BDDEFDD29351}"/>
              </a:ext>
            </a:extLst>
          </p:cNvPr>
          <p:cNvSpPr>
            <a:spLocks noGrp="1"/>
          </p:cNvSpPr>
          <p:nvPr>
            <p:ph type="sldNum" sz="quarter" idx="12"/>
          </p:nvPr>
        </p:nvSpPr>
        <p:spPr/>
        <p:txBody>
          <a:bodyPr/>
          <a:lstStyle/>
          <a:p>
            <a:fld id="{A8160BDD-7155-D744-B749-9730458604AD}" type="slidenum">
              <a:rPr lang="en-US" smtClean="0"/>
              <a:pPr/>
              <a:t>37</a:t>
            </a:fld>
            <a:endParaRPr lang="en-US"/>
          </a:p>
        </p:txBody>
      </p:sp>
      <p:graphicFrame>
        <p:nvGraphicFramePr>
          <p:cNvPr id="5" name="Content Placeholder 4">
            <a:extLst>
              <a:ext uri="{FF2B5EF4-FFF2-40B4-BE49-F238E27FC236}">
                <a16:creationId xmlns:a16="http://schemas.microsoft.com/office/drawing/2014/main" id="{E8221F7E-6F5C-564A-AFF5-B1083FF9C823}"/>
              </a:ext>
            </a:extLst>
          </p:cNvPr>
          <p:cNvGraphicFramePr>
            <a:graphicFrameLocks noGrp="1"/>
          </p:cNvGraphicFramePr>
          <p:nvPr>
            <p:ph idx="1"/>
            <p:extLst>
              <p:ext uri="{D42A27DB-BD31-4B8C-83A1-F6EECF244321}">
                <p14:modId xmlns:p14="http://schemas.microsoft.com/office/powerpoint/2010/main" val="3168446327"/>
              </p:ext>
            </p:extLst>
          </p:nvPr>
        </p:nvGraphicFramePr>
        <p:xfrm>
          <a:off x="455900" y="1156447"/>
          <a:ext cx="8257794" cy="5446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69BBD241-68D6-F74D-B2C8-A86730DD6B81}"/>
              </a:ext>
            </a:extLst>
          </p:cNvPr>
          <p:cNvSpPr>
            <a:spLocks noGrp="1"/>
          </p:cNvSpPr>
          <p:nvPr>
            <p:ph type="title"/>
          </p:nvPr>
        </p:nvSpPr>
        <p:spPr/>
        <p:txBody>
          <a:bodyPr/>
          <a:lstStyle/>
          <a:p>
            <a:r>
              <a:rPr lang="en-US" dirty="0"/>
              <a:t>CentOS</a:t>
            </a:r>
          </a:p>
        </p:txBody>
      </p:sp>
      <p:pic>
        <p:nvPicPr>
          <p:cNvPr id="6" name="Picture 5">
            <a:extLst>
              <a:ext uri="{FF2B5EF4-FFF2-40B4-BE49-F238E27FC236}">
                <a16:creationId xmlns:a16="http://schemas.microsoft.com/office/drawing/2014/main" id="{919C7E7E-17C5-514E-977E-AED5D75B5F30}"/>
              </a:ext>
            </a:extLst>
          </p:cNvPr>
          <p:cNvPicPr>
            <a:picLocks noChangeAspect="1"/>
          </p:cNvPicPr>
          <p:nvPr/>
        </p:nvPicPr>
        <p:blipFill>
          <a:blip r:embed="rId7"/>
          <a:stretch>
            <a:fillRect/>
          </a:stretch>
        </p:blipFill>
        <p:spPr>
          <a:xfrm>
            <a:off x="9246512" y="3348318"/>
            <a:ext cx="2540000" cy="850900"/>
          </a:xfrm>
          <a:prstGeom prst="rect">
            <a:avLst/>
          </a:prstGeom>
        </p:spPr>
      </p:pic>
    </p:spTree>
    <p:extLst>
      <p:ext uri="{BB962C8B-B14F-4D97-AF65-F5344CB8AC3E}">
        <p14:creationId xmlns:p14="http://schemas.microsoft.com/office/powerpoint/2010/main" val="3291845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160BDD-7155-D744-B749-9730458604AD}" type="slidenum">
              <a:rPr kumimoji="0" lang="en-US" sz="8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1-3: Linux Distributions</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Overview</a:t>
            </a:r>
          </a:p>
          <a:p>
            <a:pPr marL="0" indent="0">
              <a:buNone/>
            </a:pPr>
            <a:r>
              <a:rPr lang="en-US" dirty="0"/>
              <a:t>One of the many ways in which Linux differs from Microsoft Windows and Apple macOS is that anyone can create their own Linux version. These versions are usually purpose-specific and referred to as distributions, or "distros." In this activity, you will identify distribution characteristics.</a:t>
            </a:r>
          </a:p>
          <a:p>
            <a:pPr marL="0" indent="0">
              <a:buNone/>
            </a:pPr>
            <a:endParaRPr lang="en-US" dirty="0"/>
          </a:p>
          <a:p>
            <a:pPr marL="0" indent="0">
              <a:buNone/>
            </a:pPr>
            <a:r>
              <a:rPr lang="en-US" sz="2800" i="1" dirty="0"/>
              <a:t>Instructions</a:t>
            </a:r>
            <a:endParaRPr lang="en-US" sz="2800" dirty="0"/>
          </a:p>
          <a:p>
            <a:pPr marL="0" indent="0">
              <a:buNone/>
            </a:pPr>
            <a:r>
              <a:rPr lang="en-US" dirty="0"/>
              <a:t>To complete the activity, answer the questions in your student guide.</a:t>
            </a:r>
          </a:p>
        </p:txBody>
      </p:sp>
    </p:spTree>
    <p:extLst>
      <p:ext uri="{BB962C8B-B14F-4D97-AF65-F5344CB8AC3E}">
        <p14:creationId xmlns:p14="http://schemas.microsoft.com/office/powerpoint/2010/main" val="387502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CB92A-9FE4-4DF9-AC2B-E9DD7219A94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160BDD-7155-D744-B749-9730458604AD}" type="slidenum">
              <a:rPr kumimoji="0" lang="en-US" sz="8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800" b="0" i="0" u="none" strike="noStrike" kern="1200" cap="none" spc="0" normalizeH="0" baseline="0" noProof="0">
              <a:ln>
                <a:noFill/>
              </a:ln>
              <a:solidFill>
                <a:prstClr val="black"/>
              </a:solidFill>
              <a:effectLst/>
              <a:uLnTx/>
              <a:uFillTx/>
              <a:latin typeface="Arial"/>
              <a:ea typeface="+mn-ea"/>
              <a:cs typeface="Arial"/>
            </a:endParaRPr>
          </a:p>
        </p:txBody>
      </p:sp>
      <p:sp>
        <p:nvSpPr>
          <p:cNvPr id="5" name="Title 4">
            <a:extLst>
              <a:ext uri="{FF2B5EF4-FFF2-40B4-BE49-F238E27FC236}">
                <a16:creationId xmlns:a16="http://schemas.microsoft.com/office/drawing/2014/main" id="{F2293CC0-DC49-4A22-80C3-952590C51FC1}"/>
              </a:ext>
            </a:extLst>
          </p:cNvPr>
          <p:cNvSpPr>
            <a:spLocks noGrp="1"/>
          </p:cNvSpPr>
          <p:nvPr>
            <p:ph type="title"/>
          </p:nvPr>
        </p:nvSpPr>
        <p:spPr/>
        <p:txBody>
          <a:bodyPr/>
          <a:lstStyle/>
          <a:p>
            <a:r>
              <a:rPr lang="en-US" dirty="0"/>
              <a:t>Activity 1-3: Linux Distributions</a:t>
            </a:r>
          </a:p>
        </p:txBody>
      </p:sp>
      <p:sp>
        <p:nvSpPr>
          <p:cNvPr id="6" name="Content Placeholder 5">
            <a:extLst>
              <a:ext uri="{FF2B5EF4-FFF2-40B4-BE49-F238E27FC236}">
                <a16:creationId xmlns:a16="http://schemas.microsoft.com/office/drawing/2014/main" id="{874CEF1D-9B26-43E0-BED7-335CAD8D3560}"/>
              </a:ext>
            </a:extLst>
          </p:cNvPr>
          <p:cNvSpPr>
            <a:spLocks noGrp="1"/>
          </p:cNvSpPr>
          <p:nvPr>
            <p:ph idx="1"/>
          </p:nvPr>
        </p:nvSpPr>
        <p:spPr/>
        <p:txBody>
          <a:bodyPr/>
          <a:lstStyle/>
          <a:p>
            <a:pPr marL="0" indent="0">
              <a:buNone/>
            </a:pPr>
            <a:r>
              <a:rPr lang="en-US" sz="2800" i="1" dirty="0"/>
              <a:t>Debrief</a:t>
            </a:r>
          </a:p>
          <a:p>
            <a:pPr>
              <a:buFont typeface="+mj-lt"/>
              <a:buAutoNum type="arabicPeriod"/>
            </a:pPr>
            <a:r>
              <a:rPr lang="en-US" dirty="0"/>
              <a:t>What are the two main branches of the Linux family?</a:t>
            </a:r>
          </a:p>
          <a:p>
            <a:pPr>
              <a:buFont typeface="+mj-lt"/>
              <a:buAutoNum type="arabicPeriod"/>
            </a:pPr>
            <a:r>
              <a:rPr lang="en-US" dirty="0"/>
              <a:t>What is the primary difference between these two branches?</a:t>
            </a:r>
          </a:p>
          <a:p>
            <a:pPr>
              <a:buFont typeface="+mj-lt"/>
              <a:buAutoNum type="arabicPeriod"/>
            </a:pPr>
            <a:r>
              <a:rPr lang="en-US" dirty="0"/>
              <a:t>List a few distributions that are derived from Red Hat Linux.</a:t>
            </a:r>
          </a:p>
          <a:p>
            <a:pPr>
              <a:buFont typeface="+mj-lt"/>
              <a:buAutoNum type="arabicPeriod"/>
            </a:pPr>
            <a:r>
              <a:rPr lang="en-US" dirty="0"/>
              <a:t>List a few distributions that are derived from Debian Linux.</a:t>
            </a:r>
          </a:p>
          <a:p>
            <a:pPr>
              <a:buFont typeface="+mj-lt"/>
              <a:buAutoNum type="arabicPeriod"/>
            </a:pPr>
            <a:r>
              <a:rPr lang="en-US" dirty="0"/>
              <a:t>Amazon Linux, used by Amazon Web Services (AWS), is derived from which branch?</a:t>
            </a:r>
          </a:p>
          <a:p>
            <a:pPr>
              <a:buFont typeface="+mj-lt"/>
              <a:buAutoNum type="arabicPeriod"/>
            </a:pPr>
            <a:r>
              <a:rPr lang="en-US" dirty="0"/>
              <a:t>Ubuntu Linux, a very popular and easy Linux distribution, is derived from which branch?</a:t>
            </a:r>
          </a:p>
          <a:p>
            <a:pPr>
              <a:buFont typeface="+mj-lt"/>
              <a:buAutoNum type="arabicPeriod"/>
            </a:pPr>
            <a:r>
              <a:rPr lang="en-US" dirty="0"/>
              <a:t>Which distribution are you using in class?</a:t>
            </a:r>
          </a:p>
        </p:txBody>
      </p:sp>
    </p:spTree>
    <p:extLst>
      <p:ext uri="{BB962C8B-B14F-4D97-AF65-F5344CB8AC3E}">
        <p14:creationId xmlns:p14="http://schemas.microsoft.com/office/powerpoint/2010/main" val="419549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E545-5D0E-A445-ADE5-D01C41E4CCB0}"/>
              </a:ext>
            </a:extLst>
          </p:cNvPr>
          <p:cNvSpPr>
            <a:spLocks noGrp="1"/>
          </p:cNvSpPr>
          <p:nvPr>
            <p:ph type="title"/>
          </p:nvPr>
        </p:nvSpPr>
        <p:spPr/>
        <p:txBody>
          <a:bodyPr/>
          <a:lstStyle/>
          <a:p>
            <a:r>
              <a:rPr lang="en-US" dirty="0"/>
              <a:t>Opening </a:t>
            </a:r>
          </a:p>
        </p:txBody>
      </p:sp>
      <p:sp>
        <p:nvSpPr>
          <p:cNvPr id="10" name="Content Placeholder 2">
            <a:extLst>
              <a:ext uri="{FF2B5EF4-FFF2-40B4-BE49-F238E27FC236}">
                <a16:creationId xmlns:a16="http://schemas.microsoft.com/office/drawing/2014/main" id="{8243BC5A-548E-964F-9552-FC95B1F50AD6}"/>
              </a:ext>
            </a:extLst>
          </p:cNvPr>
          <p:cNvSpPr>
            <a:spLocks noGrp="1"/>
          </p:cNvSpPr>
          <p:nvPr>
            <p:ph idx="1"/>
          </p:nvPr>
        </p:nvSpPr>
        <p:spPr>
          <a:xfrm>
            <a:off x="3548742" y="1570845"/>
            <a:ext cx="8224157" cy="4032477"/>
          </a:xfrm>
        </p:spPr>
        <p:txBody>
          <a:bodyPr/>
          <a:lstStyle/>
          <a:p>
            <a:pPr marL="571500" indent="-571500">
              <a:buFont typeface="Arial" panose="020B0604020202020204" pitchFamily="34" charset="0"/>
              <a:buChar char="•"/>
            </a:pPr>
            <a:r>
              <a:rPr lang="en-US" sz="4000" dirty="0">
                <a:latin typeface="+mn-lt"/>
              </a:rPr>
              <a:t>Connections and Predictions</a:t>
            </a:r>
          </a:p>
          <a:p>
            <a:pPr marL="571500" indent="-571500">
              <a:buFont typeface="Arial" panose="020B0604020202020204" pitchFamily="34" charset="0"/>
              <a:buChar char="•"/>
            </a:pPr>
            <a:r>
              <a:rPr lang="en-US" sz="4000" dirty="0">
                <a:latin typeface="+mn-lt"/>
              </a:rPr>
              <a:t>Connection to Behavioral Skills and Mindsets</a:t>
            </a:r>
          </a:p>
          <a:p>
            <a:pPr marL="571500" indent="-571500">
              <a:buFont typeface="Arial" panose="020B0604020202020204" pitchFamily="34" charset="0"/>
              <a:buChar char="•"/>
            </a:pPr>
            <a:r>
              <a:rPr lang="en-US" sz="4000" dirty="0">
                <a:latin typeface="+mn-lt"/>
              </a:rPr>
              <a:t>Objectives and Overview</a:t>
            </a:r>
          </a:p>
          <a:p>
            <a:endParaRPr lang="en-US" sz="4000" dirty="0">
              <a:latin typeface="+mn-lt"/>
            </a:endParaRPr>
          </a:p>
        </p:txBody>
      </p:sp>
      <p:pic>
        <p:nvPicPr>
          <p:cNvPr id="11" name="Picture 10">
            <a:extLst>
              <a:ext uri="{FF2B5EF4-FFF2-40B4-BE49-F238E27FC236}">
                <a16:creationId xmlns:a16="http://schemas.microsoft.com/office/drawing/2014/main" id="{7016581D-1797-5C4B-BC0A-D588CAD1A7C0}"/>
              </a:ext>
            </a:extLst>
          </p:cNvPr>
          <p:cNvPicPr>
            <a:picLocks noChangeAspect="1"/>
          </p:cNvPicPr>
          <p:nvPr/>
        </p:nvPicPr>
        <p:blipFill>
          <a:blip r:embed="rId4">
            <a:clrChange>
              <a:clrFrom>
                <a:srgbClr val="333333">
                  <a:alpha val="1961"/>
                </a:srgbClr>
              </a:clrFrom>
              <a:clrTo>
                <a:srgbClr val="333333">
                  <a:alpha val="0"/>
                </a:srgbClr>
              </a:clrTo>
            </a:clrChange>
            <a:duotone>
              <a:schemeClr val="accent1">
                <a:shade val="45000"/>
                <a:satMod val="135000"/>
              </a:schemeClr>
              <a:prstClr val="white"/>
            </a:duotone>
          </a:blip>
          <a:stretch>
            <a:fillRect/>
          </a:stretch>
        </p:blipFill>
        <p:spPr>
          <a:xfrm>
            <a:off x="247782" y="1455225"/>
            <a:ext cx="3300960" cy="3300960"/>
          </a:xfrm>
          <a:prstGeom prst="rect">
            <a:avLst/>
          </a:prstGeom>
        </p:spPr>
      </p:pic>
      <p:sp>
        <p:nvSpPr>
          <p:cNvPr id="5" name="Rectangle 4">
            <a:extLst>
              <a:ext uri="{FF2B5EF4-FFF2-40B4-BE49-F238E27FC236}">
                <a16:creationId xmlns:a16="http://schemas.microsoft.com/office/drawing/2014/main" id="{0617F60E-DF04-455D-AD11-6CEABF8ABED1}"/>
              </a:ext>
            </a:extLst>
          </p:cNvPr>
          <p:cNvSpPr/>
          <p:nvPr/>
        </p:nvSpPr>
        <p:spPr>
          <a:xfrm>
            <a:off x="640080" y="5332583"/>
            <a:ext cx="111328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4B88"/>
                </a:solidFill>
                <a:effectLst/>
                <a:uLnTx/>
                <a:uFillTx/>
                <a:latin typeface="Calibri" panose="020F0502020204030204"/>
                <a:ea typeface="+mn-ea"/>
                <a:cs typeface="+mn-cs"/>
              </a:rPr>
              <a:t>Behavioral Skill: Teamwork	Mindset: Personal Responsibility</a:t>
            </a:r>
          </a:p>
        </p:txBody>
      </p:sp>
      <p:cxnSp>
        <p:nvCxnSpPr>
          <p:cNvPr id="7" name="Straight Connector 6">
            <a:extLst>
              <a:ext uri="{FF2B5EF4-FFF2-40B4-BE49-F238E27FC236}">
                <a16:creationId xmlns:a16="http://schemas.microsoft.com/office/drawing/2014/main" id="{C39FEA23-3433-4DB8-B79B-4D5692DFF6F7}"/>
              </a:ext>
            </a:extLst>
          </p:cNvPr>
          <p:cNvCxnSpPr/>
          <p:nvPr/>
        </p:nvCxnSpPr>
        <p:spPr>
          <a:xfrm flipV="1">
            <a:off x="640080" y="5012984"/>
            <a:ext cx="11132820" cy="6096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9427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Practice</a:t>
            </a:r>
            <a:r>
              <a:rPr lang="en-US"/>
              <a:t>! </a:t>
            </a:r>
            <a:endParaRPr lang="en-US" dirty="0"/>
          </a:p>
        </p:txBody>
      </p:sp>
      <p:sp>
        <p:nvSpPr>
          <p:cNvPr id="3" name="Content Placeholder 2"/>
          <p:cNvSpPr>
            <a:spLocks noGrp="1"/>
          </p:cNvSpPr>
          <p:nvPr>
            <p:ph idx="1"/>
          </p:nvPr>
        </p:nvSpPr>
        <p:spPr>
          <a:xfrm>
            <a:off x="419100" y="3939766"/>
            <a:ext cx="11353800" cy="2486706"/>
          </a:xfrm>
        </p:spPr>
        <p:txBody>
          <a:bodyPr>
            <a:normAutofit fontScale="92500" lnSpcReduction="10000"/>
          </a:bodyPr>
          <a:lstStyle/>
          <a:p>
            <a:pPr marL="0" indent="0" algn="ctr">
              <a:buNone/>
            </a:pPr>
            <a:r>
              <a:rPr lang="en-US" sz="2400" dirty="0">
                <a:latin typeface="+mn-lt"/>
              </a:rPr>
              <a:t>Your instructor will explain the following practice activity intended to solidify your understanding.</a:t>
            </a:r>
          </a:p>
          <a:p>
            <a:pPr algn="ctr"/>
            <a:endParaRPr lang="en-US" sz="2400" dirty="0">
              <a:latin typeface="+mn-lt"/>
            </a:endParaRPr>
          </a:p>
          <a:p>
            <a:pPr marL="0" indent="0" algn="ctr">
              <a:buNone/>
            </a:pPr>
            <a:r>
              <a:rPr lang="en-US" sz="2400" b="1" dirty="0">
                <a:latin typeface="+mn-lt"/>
              </a:rPr>
              <a:t>Be prepared to debrief the experience when the whole group comes back together! </a:t>
            </a:r>
          </a:p>
          <a:p>
            <a:pPr marL="0" indent="0" algn="ctr">
              <a:buNone/>
            </a:pPr>
            <a:endParaRPr lang="en-US" sz="2400" b="1" dirty="0">
              <a:latin typeface="+mn-lt"/>
            </a:endParaRPr>
          </a:p>
          <a:p>
            <a:pPr marL="0" indent="0" algn="ctr">
              <a:buNone/>
            </a:pPr>
            <a:r>
              <a:rPr lang="en-US" sz="1800" b="1" dirty="0">
                <a:latin typeface="+mn-lt"/>
              </a:rPr>
              <a:t>Options for Practice: You Teach, Quiz a Friend, Pitch It, How May I Help You?, Instructor Choice!</a:t>
            </a:r>
          </a:p>
          <a:p>
            <a:pPr marL="0" indent="0" algn="ctr">
              <a:buNone/>
            </a:pPr>
            <a:r>
              <a:rPr lang="en-US" sz="2400" b="1" dirty="0">
                <a:latin typeface="+mn-lt"/>
              </a:rPr>
              <a:t> </a:t>
            </a:r>
          </a:p>
        </p:txBody>
      </p:sp>
      <p:pic>
        <p:nvPicPr>
          <p:cNvPr id="4" name="Graphic 3" descr="Cloud Computing">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4377" y="1076521"/>
            <a:ext cx="2863245" cy="2863245"/>
          </a:xfrm>
          <a:prstGeom prst="rect">
            <a:avLst/>
          </a:prstGeom>
        </p:spPr>
      </p:pic>
    </p:spTree>
    <p:custDataLst>
      <p:tags r:id="rId1"/>
    </p:custDataLst>
    <p:extLst>
      <p:ext uri="{BB962C8B-B14F-4D97-AF65-F5344CB8AC3E}">
        <p14:creationId xmlns:p14="http://schemas.microsoft.com/office/powerpoint/2010/main" val="1316988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04630" y="1984440"/>
            <a:ext cx="11292840" cy="4180632"/>
          </a:xfrm>
          <a:prstGeom prst="rect">
            <a:avLst/>
          </a:prstGeom>
          <a:ln>
            <a:noFill/>
          </a:ln>
        </p:spPr>
        <p:txBody>
          <a:bodyPr wrap="square">
            <a:spAutoFit/>
          </a:bodyPr>
          <a:lstStyle>
            <a:lvl1pPr>
              <a:defRPr sz="2800" baseline="0">
                <a:solidFill>
                  <a:schemeClr val="bg1"/>
                </a:solidFill>
              </a:defRPr>
            </a:lvl1pPr>
            <a:lvl2pPr marL="1144588" indent="-344488">
              <a:buClrTx/>
              <a:defRPr sz="2600">
                <a:solidFill>
                  <a:schemeClr val="bg1"/>
                </a:solidFill>
              </a:defRPr>
            </a:lvl2pPr>
            <a:lvl3pPr marL="1598613" indent="-344488">
              <a:defRPr sz="2400">
                <a:solidFill>
                  <a:schemeClr val="bg1"/>
                </a:solidFill>
              </a:defRPr>
            </a:lvl3pPr>
            <a:lvl4pPr marL="2058988" indent="-338138">
              <a:buClrTx/>
              <a:defRPr sz="2200">
                <a:solidFill>
                  <a:schemeClr val="bg1"/>
                </a:solidFill>
              </a:defRPr>
            </a:lvl4pPr>
            <a:lvl5pPr marL="2513013" indent="-344488">
              <a:defRPr sz="2200">
                <a:solidFill>
                  <a:schemeClr val="bg1"/>
                </a:solidFill>
              </a:defRPr>
            </a:lvl5pPr>
          </a:lstStyle>
          <a:p>
            <a:pPr marL="0" indent="0">
              <a:spcBef>
                <a:spcPts val="0"/>
              </a:spcBef>
              <a:spcAft>
                <a:spcPts val="0"/>
              </a:spcAft>
              <a:buNone/>
            </a:pPr>
            <a:r>
              <a:rPr sz="100" dirty="0"/>
              <a:t> </a:t>
            </a:r>
          </a:p>
          <a:p>
            <a:pPr marL="0" lvl="0" indent="0">
              <a:buNone/>
            </a:pPr>
            <a:r>
              <a:rPr lang="en-US" dirty="0"/>
              <a:t>All labs and activities in this course that require that you complete actions in a Linux environment will be performed via the Global Knowledge Remote Labs system. In this activity, you will access Global Knowledge Remote Labs, familiarize yourself with the interface and the devices, install </a:t>
            </a:r>
            <a:br>
              <a:rPr lang="en-US" dirty="0"/>
            </a:br>
            <a:r>
              <a:rPr lang="en-US" dirty="0"/>
              <a:t>the Gnome graphical user interface, and create folders for </a:t>
            </a:r>
            <a:br>
              <a:rPr lang="en-US" dirty="0"/>
            </a:br>
            <a:r>
              <a:rPr lang="en-US" dirty="0"/>
              <a:t>saving files that you generate as part of your coursework.</a:t>
            </a:r>
          </a:p>
          <a:p>
            <a:pPr marL="0" indent="0">
              <a:spcBef>
                <a:spcPts val="2400"/>
              </a:spcBef>
              <a:buNone/>
            </a:pPr>
            <a:r>
              <a:rPr lang="en-US" sz="3200" i="1" dirty="0"/>
              <a:t>Instructions</a:t>
            </a:r>
          </a:p>
          <a:p>
            <a:pPr marL="685800" indent="-365760">
              <a:buFont typeface="+mj-lt"/>
              <a:buAutoNum type="arabicPeriod"/>
            </a:pPr>
            <a:r>
              <a:rPr lang="en-US" dirty="0"/>
              <a:t>Complete exercise 1 in your lab guide.</a:t>
            </a:r>
            <a:endParaRPr dirty="0"/>
          </a:p>
        </p:txBody>
      </p:sp>
      <p:sp>
        <p:nvSpPr>
          <p:cNvPr id="11" name="Text Placeholder 10"/>
          <p:cNvSpPr>
            <a:spLocks noGrp="1"/>
          </p:cNvSpPr>
          <p:nvPr>
            <p:ph type="body" sz="quarter" idx="12"/>
          </p:nvPr>
        </p:nvSpPr>
        <p:spPr>
          <a:xfrm>
            <a:off x="304630" y="1240490"/>
            <a:ext cx="11292840" cy="552450"/>
          </a:xfrm>
        </p:spPr>
        <p:txBody>
          <a:bodyPr>
            <a:noAutofit/>
          </a:bodyPr>
          <a:lstStyle>
            <a:lvl1pPr marL="0" indent="0">
              <a:buNone/>
              <a:defRPr sz="3200" i="1">
                <a:solidFill>
                  <a:schemeClr val="bg1"/>
                </a:solidFill>
              </a:defRPr>
            </a:lvl1pPr>
          </a:lstStyle>
          <a:p>
            <a:pPr marL="0" indent="0">
              <a:buNone/>
            </a:pPr>
            <a:r>
              <a:rPr lang="en-US" dirty="0"/>
              <a:t>Overview</a:t>
            </a:r>
            <a:endParaRPr dirty="0"/>
          </a:p>
        </p:txBody>
      </p:sp>
      <p:sp>
        <p:nvSpPr>
          <p:cNvPr id="2" name="Title 1"/>
          <p:cNvSpPr>
            <a:spLocks noGrp="1"/>
          </p:cNvSpPr>
          <p:nvPr userDrawn="1">
            <p:ph type="title"/>
          </p:nvPr>
        </p:nvSpPr>
        <p:spPr>
          <a:xfrm>
            <a:off x="304630" y="507332"/>
            <a:ext cx="11292840" cy="563231"/>
          </a:xfrm>
        </p:spPr>
        <p:txBody>
          <a:bodyPr>
            <a:spAutoFit/>
          </a:bodyPr>
          <a:lstStyle>
            <a:lvl1pPr>
              <a:lnSpc>
                <a:spcPct val="85000"/>
              </a:lnSpc>
              <a:defRPr>
                <a:solidFill>
                  <a:srgbClr val="004B88"/>
                </a:solidFill>
              </a:defRPr>
            </a:lvl1pPr>
          </a:lstStyle>
          <a:p>
            <a:r>
              <a:rPr lang="en-US" dirty="0"/>
              <a:t>Lab 0: Connect to Global Knowledge Remote Labs</a:t>
            </a:r>
            <a:endParaRPr dirty="0"/>
          </a:p>
        </p:txBody>
      </p:sp>
      <p:pic>
        <p:nvPicPr>
          <p:cNvPr id="5" name="Graphic 4" descr="List">
            <a:extLst>
              <a:ext uri="{FF2B5EF4-FFF2-40B4-BE49-F238E27FC236}">
                <a16:creationId xmlns:a16="http://schemas.microsoft.com/office/drawing/2014/main" id="{09768FD5-DA7B-1A4C-83B5-7E049D8DB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1705" y="3466574"/>
            <a:ext cx="3010426" cy="3010426"/>
          </a:xfrm>
          <a:prstGeom prst="rect">
            <a:avLst/>
          </a:prstGeom>
        </p:spPr>
      </p:pic>
    </p:spTree>
    <p:extLst>
      <p:ext uri="{BB962C8B-B14F-4D97-AF65-F5344CB8AC3E}">
        <p14:creationId xmlns:p14="http://schemas.microsoft.com/office/powerpoint/2010/main" val="852703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04630" y="1984440"/>
            <a:ext cx="11292840" cy="4134465"/>
          </a:xfrm>
          <a:prstGeom prst="rect">
            <a:avLst/>
          </a:prstGeom>
          <a:ln>
            <a:noFill/>
          </a:ln>
        </p:spPr>
        <p:txBody>
          <a:bodyPr wrap="square">
            <a:spAutoFit/>
          </a:bodyPr>
          <a:lstStyle>
            <a:lvl1pPr>
              <a:defRPr sz="2800" baseline="0">
                <a:solidFill>
                  <a:schemeClr val="bg1"/>
                </a:solidFill>
              </a:defRPr>
            </a:lvl1pPr>
            <a:lvl2pPr marL="1144588" indent="-344488">
              <a:buClrTx/>
              <a:defRPr sz="2600">
                <a:solidFill>
                  <a:schemeClr val="bg1"/>
                </a:solidFill>
              </a:defRPr>
            </a:lvl2pPr>
            <a:lvl3pPr marL="1598613" indent="-344488">
              <a:defRPr sz="2400">
                <a:solidFill>
                  <a:schemeClr val="bg1"/>
                </a:solidFill>
              </a:defRPr>
            </a:lvl3pPr>
            <a:lvl4pPr marL="2058988" indent="-338138">
              <a:buClrTx/>
              <a:defRPr sz="2200">
                <a:solidFill>
                  <a:schemeClr val="bg1"/>
                </a:solidFill>
              </a:defRPr>
            </a:lvl4pPr>
            <a:lvl5pPr marL="2513013" indent="-344488">
              <a:defRPr sz="2200">
                <a:solidFill>
                  <a:schemeClr val="bg1"/>
                </a:solidFill>
              </a:defRPr>
            </a:lvl5pPr>
          </a:lstStyle>
          <a:p>
            <a:pPr marL="0" indent="0">
              <a:spcBef>
                <a:spcPts val="0"/>
              </a:spcBef>
              <a:spcAft>
                <a:spcPts val="0"/>
              </a:spcAft>
              <a:buNone/>
            </a:pPr>
            <a:r>
              <a:rPr sz="100" dirty="0"/>
              <a:t> </a:t>
            </a:r>
          </a:p>
          <a:p>
            <a:pPr marL="0" lvl="0" indent="0">
              <a:buNone/>
            </a:pPr>
            <a:r>
              <a:rPr lang="en-US" dirty="0"/>
              <a:t>This lab will reinforce your knowledge of the basic command-line interface functionality. In this lab, you will complete the following tasks:</a:t>
            </a:r>
          </a:p>
          <a:p>
            <a:pPr marL="685800" lvl="0" indent="-365760">
              <a:buFont typeface="+mj-lt"/>
              <a:buAutoNum type="arabicPeriod"/>
            </a:pPr>
            <a:r>
              <a:rPr lang="en-US" dirty="0"/>
              <a:t>Power on your machine and use the GUI to open your bash terminal.</a:t>
            </a:r>
          </a:p>
          <a:p>
            <a:pPr marL="685800" lvl="0" indent="-365760">
              <a:buFont typeface="+mj-lt"/>
              <a:buAutoNum type="arabicPeriod"/>
            </a:pPr>
            <a:r>
              <a:rPr lang="en-US" dirty="0"/>
              <a:t>In the bash shell, run the man program.</a:t>
            </a:r>
          </a:p>
          <a:p>
            <a:pPr marL="685800" lvl="0" indent="-365760">
              <a:buFont typeface="+mj-lt"/>
              <a:buAutoNum type="arabicPeriod"/>
            </a:pPr>
            <a:r>
              <a:rPr lang="en-US" dirty="0"/>
              <a:t>In the bash shell, search the man page library.</a:t>
            </a:r>
          </a:p>
          <a:p>
            <a:pPr marL="0" indent="0">
              <a:spcBef>
                <a:spcPts val="2400"/>
              </a:spcBef>
              <a:buNone/>
            </a:pPr>
            <a:r>
              <a:rPr lang="en-US" sz="3200" i="1" dirty="0"/>
              <a:t>Instructions</a:t>
            </a:r>
          </a:p>
          <a:p>
            <a:pPr marL="685800" indent="-365760">
              <a:buFont typeface="+mj-lt"/>
              <a:buAutoNum type="arabicPeriod"/>
            </a:pPr>
            <a:r>
              <a:rPr lang="en-US" dirty="0"/>
              <a:t>Complete exercises 1–3 in your lab guide.</a:t>
            </a:r>
            <a:endParaRPr dirty="0"/>
          </a:p>
        </p:txBody>
      </p:sp>
      <p:sp>
        <p:nvSpPr>
          <p:cNvPr id="11" name="Text Placeholder 10"/>
          <p:cNvSpPr>
            <a:spLocks noGrp="1"/>
          </p:cNvSpPr>
          <p:nvPr>
            <p:ph type="body" sz="quarter" idx="12"/>
          </p:nvPr>
        </p:nvSpPr>
        <p:spPr>
          <a:xfrm>
            <a:off x="304630" y="1240490"/>
            <a:ext cx="11292840" cy="552450"/>
          </a:xfrm>
        </p:spPr>
        <p:txBody>
          <a:bodyPr>
            <a:noAutofit/>
          </a:bodyPr>
          <a:lstStyle>
            <a:lvl1pPr marL="0" indent="0">
              <a:buNone/>
              <a:defRPr sz="3200" i="1">
                <a:solidFill>
                  <a:schemeClr val="bg1"/>
                </a:solidFill>
              </a:defRPr>
            </a:lvl1pPr>
          </a:lstStyle>
          <a:p>
            <a:pPr marL="0" indent="0">
              <a:buNone/>
            </a:pPr>
            <a:r>
              <a:rPr lang="en-US" dirty="0"/>
              <a:t>Overview</a:t>
            </a:r>
            <a:endParaRPr dirty="0"/>
          </a:p>
        </p:txBody>
      </p:sp>
      <p:sp>
        <p:nvSpPr>
          <p:cNvPr id="2" name="Title 1"/>
          <p:cNvSpPr>
            <a:spLocks noGrp="1"/>
          </p:cNvSpPr>
          <p:nvPr userDrawn="1">
            <p:ph type="title"/>
          </p:nvPr>
        </p:nvSpPr>
        <p:spPr>
          <a:xfrm>
            <a:off x="304630" y="507332"/>
            <a:ext cx="11292840" cy="563231"/>
          </a:xfrm>
        </p:spPr>
        <p:txBody>
          <a:bodyPr>
            <a:spAutoFit/>
          </a:bodyPr>
          <a:lstStyle>
            <a:lvl1pPr>
              <a:lnSpc>
                <a:spcPct val="85000"/>
              </a:lnSpc>
              <a:defRPr>
                <a:solidFill>
                  <a:srgbClr val="004B88"/>
                </a:solidFill>
              </a:defRPr>
            </a:lvl1pPr>
          </a:lstStyle>
          <a:p>
            <a:r>
              <a:rPr lang="en-US" dirty="0"/>
              <a:t>Lab 1: An Introduction to Linux</a:t>
            </a:r>
            <a:endParaRPr dirty="0"/>
          </a:p>
        </p:txBody>
      </p:sp>
      <p:pic>
        <p:nvPicPr>
          <p:cNvPr id="5" name="Graphic 4" descr="List">
            <a:extLst>
              <a:ext uri="{FF2B5EF4-FFF2-40B4-BE49-F238E27FC236}">
                <a16:creationId xmlns:a16="http://schemas.microsoft.com/office/drawing/2014/main" id="{09768FD5-DA7B-1A4C-83B5-7E049D8DB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1705" y="3466574"/>
            <a:ext cx="3010426" cy="301042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04630" y="1984440"/>
            <a:ext cx="10023593" cy="1656864"/>
          </a:xfrm>
          <a:prstGeom prst="rect">
            <a:avLst/>
          </a:prstGeom>
          <a:ln>
            <a:noFill/>
          </a:ln>
        </p:spPr>
        <p:txBody>
          <a:bodyPr wrap="square">
            <a:spAutoFit/>
          </a:bodyPr>
          <a:lstStyle>
            <a:lvl1pPr>
              <a:defRPr sz="2800" baseline="0">
                <a:solidFill>
                  <a:schemeClr val="bg1"/>
                </a:solidFill>
              </a:defRPr>
            </a:lvl1pPr>
            <a:lvl2pPr marL="1144588" indent="-344488">
              <a:buClrTx/>
              <a:defRPr sz="2600">
                <a:solidFill>
                  <a:schemeClr val="bg1"/>
                </a:solidFill>
              </a:defRPr>
            </a:lvl2pPr>
            <a:lvl3pPr marL="1598613" indent="-344488">
              <a:defRPr sz="2400">
                <a:solidFill>
                  <a:schemeClr val="bg1"/>
                </a:solidFill>
              </a:defRPr>
            </a:lvl3pPr>
            <a:lvl4pPr marL="2058988" indent="-338138">
              <a:buClrTx/>
              <a:defRPr sz="2200">
                <a:solidFill>
                  <a:schemeClr val="bg1"/>
                </a:solidFill>
              </a:defRPr>
            </a:lvl4pPr>
            <a:lvl5pPr marL="2513013" indent="-344488">
              <a:defRPr sz="2200">
                <a:solidFill>
                  <a:schemeClr val="bg1"/>
                </a:solidFill>
              </a:defRPr>
            </a:lvl5pPr>
          </a:lstStyle>
          <a:p>
            <a:pPr marL="0" indent="0">
              <a:spcBef>
                <a:spcPts val="0"/>
              </a:spcBef>
              <a:spcAft>
                <a:spcPts val="0"/>
              </a:spcAft>
              <a:buNone/>
            </a:pPr>
            <a:r>
              <a:rPr sz="100" dirty="0"/>
              <a:t> </a:t>
            </a:r>
          </a:p>
          <a:p>
            <a:pPr marL="735013" indent="-419100">
              <a:buFont typeface="+mj-lt"/>
              <a:buAutoNum type="arabicPeriod"/>
            </a:pPr>
            <a:r>
              <a:rPr lang="en-US" dirty="0"/>
              <a:t>What are the major sections of a man page?</a:t>
            </a:r>
          </a:p>
          <a:p>
            <a:pPr marL="735013" indent="-417513">
              <a:buFont typeface="+mj-lt"/>
              <a:buAutoNum type="arabicPeriod"/>
            </a:pPr>
            <a:r>
              <a:rPr lang="en-US" dirty="0"/>
              <a:t>How do you do a keyword search of all man pages? How about within a specific man page?</a:t>
            </a:r>
          </a:p>
        </p:txBody>
      </p:sp>
      <p:sp>
        <p:nvSpPr>
          <p:cNvPr id="11" name="Text Placeholder 10"/>
          <p:cNvSpPr>
            <a:spLocks noGrp="1"/>
          </p:cNvSpPr>
          <p:nvPr>
            <p:ph type="body" sz="quarter" idx="12"/>
          </p:nvPr>
        </p:nvSpPr>
        <p:spPr>
          <a:xfrm>
            <a:off x="304630" y="1240490"/>
            <a:ext cx="11292840" cy="552450"/>
          </a:xfrm>
        </p:spPr>
        <p:txBody>
          <a:bodyPr>
            <a:noAutofit/>
          </a:bodyPr>
          <a:lstStyle>
            <a:lvl1pPr marL="0" indent="0">
              <a:buNone/>
              <a:defRPr sz="3200" i="1">
                <a:solidFill>
                  <a:schemeClr val="bg1"/>
                </a:solidFill>
              </a:defRPr>
            </a:lvl1pPr>
          </a:lstStyle>
          <a:p>
            <a:pPr marL="0" indent="0">
              <a:buNone/>
            </a:pPr>
            <a:r>
              <a:rPr dirty="0"/>
              <a:t>Debrief: Class </a:t>
            </a:r>
            <a:r>
              <a:rPr lang="en-US" dirty="0"/>
              <a:t>Discussion</a:t>
            </a:r>
            <a:endParaRPr dirty="0"/>
          </a:p>
        </p:txBody>
      </p:sp>
      <p:sp>
        <p:nvSpPr>
          <p:cNvPr id="2" name="Title 1"/>
          <p:cNvSpPr>
            <a:spLocks noGrp="1"/>
          </p:cNvSpPr>
          <p:nvPr userDrawn="1">
            <p:ph type="title"/>
          </p:nvPr>
        </p:nvSpPr>
        <p:spPr>
          <a:xfrm>
            <a:off x="304630" y="507332"/>
            <a:ext cx="11292840" cy="563231"/>
          </a:xfrm>
        </p:spPr>
        <p:txBody>
          <a:bodyPr>
            <a:spAutoFit/>
          </a:bodyPr>
          <a:lstStyle>
            <a:lvl1pPr>
              <a:lnSpc>
                <a:spcPct val="85000"/>
              </a:lnSpc>
              <a:defRPr>
                <a:solidFill>
                  <a:srgbClr val="004B88"/>
                </a:solidFill>
              </a:defRPr>
            </a:lvl1pPr>
          </a:lstStyle>
          <a:p>
            <a:r>
              <a:rPr lang="en-US" dirty="0"/>
              <a:t>Lab 1: An Introduction to Linux</a:t>
            </a:r>
            <a:endParaRPr dirty="0"/>
          </a:p>
        </p:txBody>
      </p:sp>
      <p:pic>
        <p:nvPicPr>
          <p:cNvPr id="5" name="Graphic 4" descr="Meeting">
            <a:extLst>
              <a:ext uri="{FF2B5EF4-FFF2-40B4-BE49-F238E27FC236}">
                <a16:creationId xmlns:a16="http://schemas.microsoft.com/office/drawing/2014/main" id="{7106FA81-AE76-3447-8ACC-14AFF4CBF1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560" y="3455331"/>
            <a:ext cx="3402669" cy="340266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2D1EE-E2B7-46E1-B5C5-D57C85439F8F}"/>
              </a:ext>
            </a:extLst>
          </p:cNvPr>
          <p:cNvSpPr>
            <a:spLocks noGrp="1"/>
          </p:cNvSpPr>
          <p:nvPr>
            <p:ph type="body" sz="quarter" idx="13"/>
          </p:nvPr>
        </p:nvSpPr>
        <p:spPr/>
        <p:txBody>
          <a:bodyPr/>
          <a:lstStyle/>
          <a:p>
            <a:r>
              <a:rPr lang="en-US" dirty="0"/>
              <a:t>How different is the Linux CLI from other operating systems you have used?</a:t>
            </a:r>
          </a:p>
          <a:p>
            <a:r>
              <a:rPr lang="en-US" dirty="0"/>
              <a:t>What distributions have you tried? What distributions might you like try? Why? </a:t>
            </a:r>
          </a:p>
          <a:p>
            <a:endParaRPr lang="en-US" dirty="0"/>
          </a:p>
        </p:txBody>
      </p:sp>
      <p:sp>
        <p:nvSpPr>
          <p:cNvPr id="3" name="Slide Number Placeholder 2">
            <a:extLst>
              <a:ext uri="{FF2B5EF4-FFF2-40B4-BE49-F238E27FC236}">
                <a16:creationId xmlns:a16="http://schemas.microsoft.com/office/drawing/2014/main" id="{5042CF60-82C8-443B-894C-D33EE2128A08}"/>
              </a:ext>
            </a:extLst>
          </p:cNvPr>
          <p:cNvSpPr>
            <a:spLocks noGrp="1"/>
          </p:cNvSpPr>
          <p:nvPr>
            <p:ph type="sldNum" sz="quarter" idx="12"/>
          </p:nvPr>
        </p:nvSpPr>
        <p:spPr/>
        <p:txBody>
          <a:bodyPr/>
          <a:lstStyle/>
          <a:p>
            <a:fld id="{A8160BDD-7155-D744-B749-9730458604AD}"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a:t>
            </a:r>
          </a:p>
        </p:txBody>
      </p:sp>
      <p:pic>
        <p:nvPicPr>
          <p:cNvPr id="8" name="Picture 7">
            <a:extLst>
              <a:ext uri="{FF2B5EF4-FFF2-40B4-BE49-F238E27FC236}">
                <a16:creationId xmlns:a16="http://schemas.microsoft.com/office/drawing/2014/main" id="{E2FD16AA-4D32-4247-BA48-860AE63890FB}"/>
              </a:ext>
            </a:extLst>
          </p:cNvPr>
          <p:cNvPicPr>
            <a:picLocks noChangeAspect="1"/>
          </p:cNvPicPr>
          <p:nvPr/>
        </p:nvPicPr>
        <p:blipFill>
          <a:blip r:embed="rId4">
            <a:clrChange>
              <a:clrFrom>
                <a:srgbClr val="333333">
                  <a:alpha val="1961"/>
                </a:srgbClr>
              </a:clrFrom>
              <a:clrTo>
                <a:srgbClr val="333333">
                  <a:alpha val="0"/>
                </a:srgbClr>
              </a:clrTo>
            </a:clrChange>
            <a:duotone>
              <a:schemeClr val="accent1">
                <a:shade val="45000"/>
                <a:satMod val="135000"/>
              </a:schemeClr>
              <a:prstClr val="white"/>
            </a:duotone>
          </a:blip>
          <a:stretch>
            <a:fillRect/>
          </a:stretch>
        </p:blipFill>
        <p:spPr>
          <a:xfrm>
            <a:off x="247782" y="2028865"/>
            <a:ext cx="3300960" cy="3300960"/>
          </a:xfrm>
          <a:prstGeom prst="rect">
            <a:avLst/>
          </a:prstGeom>
          <a:ln>
            <a:noFill/>
          </a:ln>
        </p:spPr>
      </p:pic>
      <p:sp>
        <p:nvSpPr>
          <p:cNvPr id="9" name="Content Placeholder 2">
            <a:extLst>
              <a:ext uri="{FF2B5EF4-FFF2-40B4-BE49-F238E27FC236}">
                <a16:creationId xmlns:a16="http://schemas.microsoft.com/office/drawing/2014/main" id="{5E67B3FC-BC2F-3D43-B4EE-ED1B9515CF95}"/>
              </a:ext>
            </a:extLst>
          </p:cNvPr>
          <p:cNvSpPr txBox="1">
            <a:spLocks/>
          </p:cNvSpPr>
          <p:nvPr/>
        </p:nvSpPr>
        <p:spPr>
          <a:xfrm>
            <a:off x="3548742" y="2144485"/>
            <a:ext cx="8224157" cy="403247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004B88"/>
                </a:solidFill>
                <a:latin typeface="Consolas" panose="020B0609020204030204" pitchFamily="49" charset="0"/>
                <a:ea typeface="+mn-ea"/>
                <a:cs typeface="Consolas" panose="020B0609020204030204" pitchFamily="49" charset="0"/>
              </a:defRPr>
            </a:lvl1pPr>
            <a:lvl2pPr marL="1146175" indent="-344488" algn="l" defTabSz="914400" rtl="0" eaLnBrk="1" latinLnBrk="0" hangingPunct="1">
              <a:lnSpc>
                <a:spcPct val="100000"/>
              </a:lnSpc>
              <a:spcBef>
                <a:spcPts val="500"/>
              </a:spcBef>
              <a:buClrTx/>
              <a:buFont typeface="Calibri" panose="020F0502020204030204" pitchFamily="34" charset="0"/>
              <a:buChar char="–"/>
              <a:defRPr sz="2400" kern="1200">
                <a:solidFill>
                  <a:srgbClr val="004B88"/>
                </a:solidFill>
                <a:latin typeface="+mn-lt"/>
                <a:ea typeface="+mn-ea"/>
                <a:cs typeface="+mn-cs"/>
              </a:defRPr>
            </a:lvl2pPr>
            <a:lvl3pPr marL="1597025" indent="-344488" algn="l" defTabSz="914400" rtl="0" eaLnBrk="1" latinLnBrk="0" hangingPunct="1">
              <a:lnSpc>
                <a:spcPct val="100000"/>
              </a:lnSpc>
              <a:spcBef>
                <a:spcPts val="500"/>
              </a:spcBef>
              <a:buClrTx/>
              <a:buFont typeface="Arial" panose="020B0604020202020204" pitchFamily="34" charset="0"/>
              <a:buChar char="•"/>
              <a:defRPr sz="2200" kern="1200">
                <a:solidFill>
                  <a:srgbClr val="004B88"/>
                </a:solidFill>
                <a:latin typeface="+mn-lt"/>
                <a:ea typeface="+mn-ea"/>
                <a:cs typeface="+mn-cs"/>
              </a:defRPr>
            </a:lvl3pPr>
            <a:lvl4pPr marL="2063750" indent="-342900" algn="l" defTabSz="914400" rtl="0" eaLnBrk="1" latinLnBrk="0" hangingPunct="1">
              <a:lnSpc>
                <a:spcPct val="100000"/>
              </a:lnSpc>
              <a:spcBef>
                <a:spcPts val="500"/>
              </a:spcBef>
              <a:buClrTx/>
              <a:buFont typeface="Calibri" panose="020F0502020204030204" pitchFamily="34" charset="0"/>
              <a:buChar char="–"/>
              <a:defRPr lang="en-US" sz="2000" kern="1200" dirty="0" smtClean="0">
                <a:solidFill>
                  <a:srgbClr val="004B88"/>
                </a:solidFill>
                <a:latin typeface="+mn-lt"/>
                <a:ea typeface="+mn-ea"/>
                <a:cs typeface="Gotham Book" pitchFamily="50" charset="0"/>
              </a:defRPr>
            </a:lvl4pPr>
            <a:lvl5pPr marL="2511425" indent="-344488" algn="l" defTabSz="914400" rtl="0" eaLnBrk="1" latinLnBrk="0" hangingPunct="1">
              <a:lnSpc>
                <a:spcPct val="100000"/>
              </a:lnSpc>
              <a:spcBef>
                <a:spcPts val="500"/>
              </a:spcBef>
              <a:buFont typeface="Arial" panose="020B0604020202020204" pitchFamily="34" charset="0"/>
              <a:buChar char="•"/>
              <a:defRPr sz="1800" kern="1200">
                <a:solidFill>
                  <a:srgbClr val="004B8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4000" b="0" i="0" u="none" strike="noStrike" kern="1200" cap="none" spc="0" normalizeH="0" baseline="0" noProof="0">
                <a:ln>
                  <a:noFill/>
                </a:ln>
                <a:solidFill>
                  <a:srgbClr val="004B88"/>
                </a:solidFill>
                <a:effectLst/>
                <a:uLnTx/>
                <a:uFillTx/>
                <a:latin typeface="Calibri" panose="020F0502020204030204"/>
                <a:ea typeface="+mn-ea"/>
                <a:cs typeface="Consolas" panose="020B0609020204030204" pitchFamily="49" charset="0"/>
              </a:rPr>
              <a:t>Reflections and Connections</a:t>
            </a:r>
          </a:p>
          <a:p>
            <a:pPr marL="571500" marR="0" lvl="0" indent="-5715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4000" b="0" i="0" u="none" strike="noStrike" kern="1200" cap="none" spc="0" normalizeH="0" baseline="0" noProof="0">
                <a:ln>
                  <a:noFill/>
                </a:ln>
                <a:solidFill>
                  <a:srgbClr val="004B88"/>
                </a:solidFill>
                <a:effectLst/>
                <a:uLnTx/>
                <a:uFillTx/>
                <a:latin typeface="Calibri" panose="020F0502020204030204"/>
                <a:ea typeface="+mn-ea"/>
                <a:cs typeface="Consolas" panose="020B0609020204030204" pitchFamily="49" charset="0"/>
              </a:rPr>
              <a:t>Objectives Review</a:t>
            </a:r>
            <a:endParaRPr kumimoji="0" lang="en-US" sz="4000" b="0" i="0" u="none" strike="noStrike" kern="1200" cap="none" spc="0" normalizeH="0" baseline="0" noProof="0" dirty="0">
              <a:ln>
                <a:noFill/>
              </a:ln>
              <a:solidFill>
                <a:srgbClr val="004B88"/>
              </a:solidFill>
              <a:effectLst/>
              <a:uLnTx/>
              <a:uFillTx/>
              <a:latin typeface="Calibri" panose="020F0502020204030204"/>
              <a:ea typeface="+mn-ea"/>
              <a:cs typeface="Consolas" panose="020B0609020204030204" pitchFamily="49" charset="0"/>
            </a:endParaRPr>
          </a:p>
        </p:txBody>
      </p:sp>
    </p:spTree>
    <p:custDataLst>
      <p:tags r:id="rId1"/>
    </p:custDataLst>
    <p:extLst>
      <p:ext uri="{BB962C8B-B14F-4D97-AF65-F5344CB8AC3E}">
        <p14:creationId xmlns:p14="http://schemas.microsoft.com/office/powerpoint/2010/main" val="67037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83464" y="243840"/>
            <a:ext cx="11603736" cy="4825091"/>
          </a:xfrm>
        </p:spPr>
        <p:txBody>
          <a:bodyPr>
            <a:normAutofit lnSpcReduction="10000"/>
          </a:bodyPr>
          <a:lstStyle/>
          <a:p>
            <a:pPr marL="0" indent="0">
              <a:buNone/>
            </a:pPr>
            <a:r>
              <a:rPr lang="en-US" dirty="0"/>
              <a:t>After completing this module, you will be able to:</a:t>
            </a:r>
          </a:p>
          <a:p>
            <a:pPr lvl="0"/>
            <a:r>
              <a:rPr lang="en-US" dirty="0"/>
              <a:t>List the characteristics and components of the Linux operating system</a:t>
            </a:r>
          </a:p>
          <a:p>
            <a:pPr lvl="0"/>
            <a:r>
              <a:rPr lang="en-US" dirty="0"/>
              <a:t>Describe the functions of the Linux Kernel</a:t>
            </a:r>
          </a:p>
          <a:p>
            <a:pPr lvl="0"/>
            <a:r>
              <a:rPr lang="en-US" dirty="0"/>
              <a:t>Explain the differences between a command-line interface (CLI) and a graphical user interface (GUI)</a:t>
            </a:r>
          </a:p>
          <a:p>
            <a:pPr lvl="0"/>
            <a:r>
              <a:rPr lang="en-US" dirty="0"/>
              <a:t>Define several Linux keywords, including FOSS, server, and client</a:t>
            </a:r>
          </a:p>
          <a:p>
            <a:pPr lvl="0"/>
            <a:r>
              <a:rPr lang="en-US" dirty="0"/>
              <a:t>Explain Linux command syntax, including how to use man pages to reference information about Linux commands</a:t>
            </a:r>
          </a:p>
          <a:p>
            <a:pPr lvl="0"/>
            <a:r>
              <a:rPr lang="en-US" dirty="0"/>
              <a:t>Explain shells and the Linux boot loader</a:t>
            </a:r>
          </a:p>
          <a:p>
            <a:pPr lvl="0"/>
            <a:r>
              <a:rPr lang="en-US" dirty="0"/>
              <a:t>Identify the strengths of different Linux distributions</a:t>
            </a:r>
          </a:p>
        </p:txBody>
      </p:sp>
      <p:sp>
        <p:nvSpPr>
          <p:cNvPr id="6" name="Slide Number Placeholder 3">
            <a:extLst>
              <a:ext uri="{FF2B5EF4-FFF2-40B4-BE49-F238E27FC236}">
                <a16:creationId xmlns:a16="http://schemas.microsoft.com/office/drawing/2014/main" id="{C64CC65C-9525-1540-AC69-94A9CB1822C2}"/>
              </a:ext>
            </a:extLst>
          </p:cNvPr>
          <p:cNvSpPr txBox="1">
            <a:spLocks/>
          </p:cNvSpPr>
          <p:nvPr/>
        </p:nvSpPr>
        <p:spPr>
          <a:xfrm>
            <a:off x="90297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Rectangle 6">
            <a:extLst>
              <a:ext uri="{FF2B5EF4-FFF2-40B4-BE49-F238E27FC236}">
                <a16:creationId xmlns:a16="http://schemas.microsoft.com/office/drawing/2014/main" id="{ED4FA37B-6569-1A43-8088-AA049818CC77}"/>
              </a:ext>
            </a:extLst>
          </p:cNvPr>
          <p:cNvSpPr/>
          <p:nvPr/>
        </p:nvSpPr>
        <p:spPr>
          <a:xfrm>
            <a:off x="640080" y="5332583"/>
            <a:ext cx="111328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4B88"/>
                </a:solidFill>
                <a:effectLst/>
                <a:uLnTx/>
                <a:uFillTx/>
                <a:latin typeface="Calibri" panose="020F0502020204030204"/>
                <a:ea typeface="+mn-ea"/>
                <a:cs typeface="+mn-cs"/>
              </a:rPr>
              <a:t>Behavioral Skill: Time Management 		Mindset: Personal Responsibility</a:t>
            </a:r>
          </a:p>
        </p:txBody>
      </p:sp>
      <p:cxnSp>
        <p:nvCxnSpPr>
          <p:cNvPr id="8" name="Straight Connector 7">
            <a:extLst>
              <a:ext uri="{FF2B5EF4-FFF2-40B4-BE49-F238E27FC236}">
                <a16:creationId xmlns:a16="http://schemas.microsoft.com/office/drawing/2014/main" id="{B110B38B-7012-E642-ABF5-1542078CCE8C}"/>
              </a:ext>
            </a:extLst>
          </p:cNvPr>
          <p:cNvCxnSpPr/>
          <p:nvPr/>
        </p:nvCxnSpPr>
        <p:spPr>
          <a:xfrm flipV="1">
            <a:off x="640080" y="5012984"/>
            <a:ext cx="11132820" cy="6096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A020F8CC-5443-475E-B691-6452A18789F4}"/>
              </a:ext>
            </a:extLst>
          </p:cNvPr>
          <p:cNvSpPr>
            <a:spLocks noGrp="1"/>
          </p:cNvSpPr>
          <p:nvPr>
            <p:ph type="title"/>
          </p:nvPr>
        </p:nvSpPr>
        <p:spPr>
          <a:xfrm>
            <a:off x="283463" y="6057900"/>
            <a:ext cx="11603737" cy="685800"/>
          </a:xfrm>
        </p:spPr>
        <p:txBody>
          <a:bodyPr/>
          <a:lstStyle/>
          <a:p>
            <a:r>
              <a:rPr lang="en-US" dirty="0"/>
              <a:t>Module 1: An Introduction to Linux</a:t>
            </a:r>
          </a:p>
        </p:txBody>
      </p:sp>
    </p:spTree>
    <p:extLst>
      <p:ext uri="{BB962C8B-B14F-4D97-AF65-F5344CB8AC3E}">
        <p14:creationId xmlns:p14="http://schemas.microsoft.com/office/powerpoint/2010/main" val="4185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2DD614-F4D8-4897-BBF6-83989706651C}"/>
              </a:ext>
            </a:extLst>
          </p:cNvPr>
          <p:cNvSpPr>
            <a:spLocks noGrp="1"/>
          </p:cNvSpPr>
          <p:nvPr>
            <p:ph type="sldNum" sz="quarter" idx="12"/>
          </p:nvPr>
        </p:nvSpPr>
        <p:spPr/>
        <p:txBody>
          <a:bodyPr/>
          <a:lstStyle/>
          <a:p>
            <a:fld id="{A8160BDD-7155-D744-B749-9730458604AD}" type="slidenum">
              <a:rPr lang="en-US" smtClean="0"/>
              <a:pPr/>
              <a:t>6</a:t>
            </a:fld>
            <a:endParaRPr lang="en-US"/>
          </a:p>
        </p:txBody>
      </p:sp>
      <p:graphicFrame>
        <p:nvGraphicFramePr>
          <p:cNvPr id="3" name="Content Placeholder 2">
            <a:extLst>
              <a:ext uri="{FF2B5EF4-FFF2-40B4-BE49-F238E27FC236}">
                <a16:creationId xmlns:a16="http://schemas.microsoft.com/office/drawing/2014/main" id="{7CDF7D30-1804-F240-A277-53AC9D1B93ED}"/>
              </a:ext>
            </a:extLst>
          </p:cNvPr>
          <p:cNvGraphicFramePr>
            <a:graphicFrameLocks noGrp="1"/>
          </p:cNvGraphicFramePr>
          <p:nvPr>
            <p:ph idx="1"/>
            <p:extLst>
              <p:ext uri="{D42A27DB-BD31-4B8C-83A1-F6EECF244321}">
                <p14:modId xmlns:p14="http://schemas.microsoft.com/office/powerpoint/2010/main" val="57281370"/>
              </p:ext>
            </p:extLst>
          </p:nvPr>
        </p:nvGraphicFramePr>
        <p:xfrm>
          <a:off x="455900" y="1302040"/>
          <a:ext cx="8515105"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74" name="Title 1">
            <a:extLst>
              <a:ext uri="{FF2B5EF4-FFF2-40B4-BE49-F238E27FC236}">
                <a16:creationId xmlns:a16="http://schemas.microsoft.com/office/drawing/2014/main" id="{6E3DA912-6019-46F3-B410-7752A2ED042D}"/>
              </a:ext>
            </a:extLst>
          </p:cNvPr>
          <p:cNvSpPr>
            <a:spLocks noGrp="1"/>
          </p:cNvSpPr>
          <p:nvPr>
            <p:ph type="title"/>
          </p:nvPr>
        </p:nvSpPr>
        <p:spPr/>
        <p:txBody>
          <a:bodyPr/>
          <a:lstStyle/>
          <a:p>
            <a:r>
              <a:rPr lang="en-US" altLang="en-US" dirty="0"/>
              <a:t>The Linux Operating System</a:t>
            </a:r>
          </a:p>
        </p:txBody>
      </p:sp>
      <p:pic>
        <p:nvPicPr>
          <p:cNvPr id="5122" name="Picture 2" descr="Image result for linux tux">
            <a:extLst>
              <a:ext uri="{FF2B5EF4-FFF2-40B4-BE49-F238E27FC236}">
                <a16:creationId xmlns:a16="http://schemas.microsoft.com/office/drawing/2014/main" id="{9531B34F-8B3E-4959-A99F-79D98DF23A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6887" y="2799616"/>
            <a:ext cx="1619250" cy="1925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C6FAE46-14DB-8245-B28C-6A98A89B1327}"/>
              </a:ext>
            </a:extLst>
          </p:cNvPr>
          <p:cNvGraphicFramePr>
            <a:graphicFrameLocks noGrp="1"/>
          </p:cNvGraphicFramePr>
          <p:nvPr>
            <p:ph idx="1"/>
            <p:extLst>
              <p:ext uri="{D42A27DB-BD31-4B8C-83A1-F6EECF244321}">
                <p14:modId xmlns:p14="http://schemas.microsoft.com/office/powerpoint/2010/main" val="117285871"/>
              </p:ext>
            </p:extLst>
          </p:nvPr>
        </p:nvGraphicFramePr>
        <p:xfrm>
          <a:off x="2582563" y="1302040"/>
          <a:ext cx="9153538"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63FDA0E0-6D39-499F-89FE-A832CB83010B}"/>
              </a:ext>
            </a:extLst>
          </p:cNvPr>
          <p:cNvSpPr>
            <a:spLocks noGrp="1"/>
          </p:cNvSpPr>
          <p:nvPr>
            <p:ph type="sldNum" sz="quarter" idx="12"/>
          </p:nvPr>
        </p:nvSpPr>
        <p:spPr/>
        <p:txBody>
          <a:bodyPr/>
          <a:lstStyle/>
          <a:p>
            <a:fld id="{A8160BDD-7155-D744-B749-9730458604AD}" type="slidenum">
              <a:rPr lang="en-US" smtClean="0"/>
              <a:pPr/>
              <a:t>7</a:t>
            </a:fld>
            <a:endParaRPr lang="en-US"/>
          </a:p>
        </p:txBody>
      </p:sp>
      <p:sp>
        <p:nvSpPr>
          <p:cNvPr id="4102" name="Rectangle 2">
            <a:extLst>
              <a:ext uri="{FF2B5EF4-FFF2-40B4-BE49-F238E27FC236}">
                <a16:creationId xmlns:a16="http://schemas.microsoft.com/office/drawing/2014/main" id="{5541A05F-F932-4368-B723-CDCD1A0D457C}"/>
              </a:ext>
            </a:extLst>
          </p:cNvPr>
          <p:cNvSpPr>
            <a:spLocks noGrp="1" noChangeArrowheads="1"/>
          </p:cNvSpPr>
          <p:nvPr>
            <p:ph type="title"/>
          </p:nvPr>
        </p:nvSpPr>
        <p:spPr/>
        <p:txBody>
          <a:bodyPr/>
          <a:lstStyle/>
          <a:p>
            <a:r>
              <a:rPr lang="en-US" altLang="en-US" dirty="0"/>
              <a:t>Linux History</a:t>
            </a:r>
          </a:p>
        </p:txBody>
      </p:sp>
      <p:pic>
        <p:nvPicPr>
          <p:cNvPr id="3" name="Picture 2" descr="Image result for linux tux">
            <a:extLst>
              <a:ext uri="{FF2B5EF4-FFF2-40B4-BE49-F238E27FC236}">
                <a16:creationId xmlns:a16="http://schemas.microsoft.com/office/drawing/2014/main" id="{896ECC07-A070-4BD8-A3F5-9B3B7F6CDA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900" y="2830512"/>
            <a:ext cx="1567294" cy="1864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9E849-4489-6F4F-953C-00B5EF80A8D1}"/>
              </a:ext>
            </a:extLst>
          </p:cNvPr>
          <p:cNvSpPr>
            <a:spLocks noGrp="1"/>
          </p:cNvSpPr>
          <p:nvPr>
            <p:ph type="sldNum" sz="quarter" idx="12"/>
          </p:nvPr>
        </p:nvSpPr>
        <p:spPr/>
        <p:txBody>
          <a:bodyPr/>
          <a:lstStyle/>
          <a:p>
            <a:fld id="{A8160BDD-7155-D744-B749-9730458604AD}" type="slidenum">
              <a:rPr lang="en-US" smtClean="0"/>
              <a:pPr/>
              <a:t>8</a:t>
            </a:fld>
            <a:endParaRPr lang="en-US"/>
          </a:p>
        </p:txBody>
      </p:sp>
      <p:graphicFrame>
        <p:nvGraphicFramePr>
          <p:cNvPr id="5" name="Content Placeholder 4">
            <a:extLst>
              <a:ext uri="{FF2B5EF4-FFF2-40B4-BE49-F238E27FC236}">
                <a16:creationId xmlns:a16="http://schemas.microsoft.com/office/drawing/2014/main" id="{F48A2F0C-9785-F84A-82B4-193D93A58861}"/>
              </a:ext>
            </a:extLst>
          </p:cNvPr>
          <p:cNvGraphicFramePr>
            <a:graphicFrameLocks noGrp="1"/>
          </p:cNvGraphicFramePr>
          <p:nvPr>
            <p:ph idx="1"/>
            <p:extLst>
              <p:ext uri="{D42A27DB-BD31-4B8C-83A1-F6EECF244321}">
                <p14:modId xmlns:p14="http://schemas.microsoft.com/office/powerpoint/2010/main" val="2808246424"/>
              </p:ext>
            </p:extLst>
          </p:nvPr>
        </p:nvGraphicFramePr>
        <p:xfrm>
          <a:off x="455900" y="1302040"/>
          <a:ext cx="11280200" cy="492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012D223-5E7F-544F-B3A4-4996EE142079}"/>
              </a:ext>
            </a:extLst>
          </p:cNvPr>
          <p:cNvSpPr>
            <a:spLocks noGrp="1"/>
          </p:cNvSpPr>
          <p:nvPr>
            <p:ph type="title"/>
          </p:nvPr>
        </p:nvSpPr>
        <p:spPr/>
        <p:txBody>
          <a:bodyPr/>
          <a:lstStyle/>
          <a:p>
            <a:r>
              <a:rPr lang="en-US" dirty="0"/>
              <a:t>Anatomy of an Operating System</a:t>
            </a:r>
          </a:p>
        </p:txBody>
      </p:sp>
    </p:spTree>
    <p:extLst>
      <p:ext uri="{BB962C8B-B14F-4D97-AF65-F5344CB8AC3E}">
        <p14:creationId xmlns:p14="http://schemas.microsoft.com/office/powerpoint/2010/main" val="63707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5E3A4C1-0C56-4040-9A90-0D14B20748A6}"/>
              </a:ext>
            </a:extLst>
          </p:cNvPr>
          <p:cNvGraphicFramePr/>
          <p:nvPr>
            <p:extLst>
              <p:ext uri="{D42A27DB-BD31-4B8C-83A1-F6EECF244321}">
                <p14:modId xmlns:p14="http://schemas.microsoft.com/office/powerpoint/2010/main" val="3068093239"/>
              </p:ext>
            </p:extLst>
          </p:nvPr>
        </p:nvGraphicFramePr>
        <p:xfrm>
          <a:off x="551233" y="1121702"/>
          <a:ext cx="2278465" cy="5636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EE8B3FF-4132-499E-A576-04BF38713B00}"/>
              </a:ext>
            </a:extLst>
          </p:cNvPr>
          <p:cNvSpPr>
            <a:spLocks noGrp="1"/>
          </p:cNvSpPr>
          <p:nvPr>
            <p:ph type="sldNum" sz="quarter" idx="12"/>
          </p:nvPr>
        </p:nvSpPr>
        <p:spPr/>
        <p:txBody>
          <a:bodyPr/>
          <a:lstStyle/>
          <a:p>
            <a:fld id="{A8160BDD-7155-D744-B749-9730458604AD}" type="slidenum">
              <a:rPr lang="en-US" smtClean="0"/>
              <a:pPr/>
              <a:t>9</a:t>
            </a:fld>
            <a:endParaRPr lang="en-US"/>
          </a:p>
        </p:txBody>
      </p:sp>
      <p:graphicFrame>
        <p:nvGraphicFramePr>
          <p:cNvPr id="9" name="Content Placeholder 8">
            <a:extLst>
              <a:ext uri="{FF2B5EF4-FFF2-40B4-BE49-F238E27FC236}">
                <a16:creationId xmlns:a16="http://schemas.microsoft.com/office/drawing/2014/main" id="{F3DC2E60-2309-F540-B20A-80AF27435292}"/>
              </a:ext>
            </a:extLst>
          </p:cNvPr>
          <p:cNvGraphicFramePr>
            <a:graphicFrameLocks noGrp="1"/>
          </p:cNvGraphicFramePr>
          <p:nvPr>
            <p:ph idx="1"/>
            <p:extLst>
              <p:ext uri="{D42A27DB-BD31-4B8C-83A1-F6EECF244321}">
                <p14:modId xmlns:p14="http://schemas.microsoft.com/office/powerpoint/2010/main" val="1273028973"/>
              </p:ext>
            </p:extLst>
          </p:nvPr>
        </p:nvGraphicFramePr>
        <p:xfrm>
          <a:off x="9452919" y="992005"/>
          <a:ext cx="2485993" cy="56360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3">
            <a:extLst>
              <a:ext uri="{FF2B5EF4-FFF2-40B4-BE49-F238E27FC236}">
                <a16:creationId xmlns:a16="http://schemas.microsoft.com/office/drawing/2014/main" id="{93FE4D7D-7812-4381-BBDE-78B512EDB82C}"/>
              </a:ext>
            </a:extLst>
          </p:cNvPr>
          <p:cNvSpPr>
            <a:spLocks noGrp="1"/>
          </p:cNvSpPr>
          <p:nvPr>
            <p:ph type="title"/>
          </p:nvPr>
        </p:nvSpPr>
        <p:spPr/>
        <p:txBody>
          <a:bodyPr/>
          <a:lstStyle/>
          <a:p>
            <a:r>
              <a:rPr lang="en-US" dirty="0"/>
              <a:t>The Linux Kernel</a:t>
            </a:r>
          </a:p>
        </p:txBody>
      </p:sp>
      <p:sp>
        <p:nvSpPr>
          <p:cNvPr id="6" name="Rectangle 33">
            <a:extLst>
              <a:ext uri="{FF2B5EF4-FFF2-40B4-BE49-F238E27FC236}">
                <a16:creationId xmlns:a16="http://schemas.microsoft.com/office/drawing/2014/main" id="{29F62F55-7D09-4484-8016-06CC5803A545}"/>
              </a:ext>
            </a:extLst>
          </p:cNvPr>
          <p:cNvSpPr>
            <a:spLocks noChangeArrowheads="1"/>
          </p:cNvSpPr>
          <p:nvPr/>
        </p:nvSpPr>
        <p:spPr bwMode="auto">
          <a:xfrm>
            <a:off x="4514850" y="6513192"/>
            <a:ext cx="3162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30000"/>
              </a:spcBef>
            </a:pPr>
            <a:r>
              <a:rPr lang="en-US" altLang="en-US" b="1">
                <a:latin typeface="+mn-lt"/>
              </a:rPr>
              <a:t>Functions of the kernel</a:t>
            </a:r>
          </a:p>
        </p:txBody>
      </p:sp>
      <p:graphicFrame>
        <p:nvGraphicFramePr>
          <p:cNvPr id="12" name="Diagram 11">
            <a:extLst>
              <a:ext uri="{FF2B5EF4-FFF2-40B4-BE49-F238E27FC236}">
                <a16:creationId xmlns:a16="http://schemas.microsoft.com/office/drawing/2014/main" id="{7C37D359-1121-E14A-8610-AD35D181DF6B}"/>
              </a:ext>
            </a:extLst>
          </p:cNvPr>
          <p:cNvGraphicFramePr/>
          <p:nvPr>
            <p:extLst>
              <p:ext uri="{D42A27DB-BD31-4B8C-83A1-F6EECF244321}">
                <p14:modId xmlns:p14="http://schemas.microsoft.com/office/powerpoint/2010/main" val="1250312993"/>
              </p:ext>
            </p:extLst>
          </p:nvPr>
        </p:nvGraphicFramePr>
        <p:xfrm>
          <a:off x="2032000" y="985843"/>
          <a:ext cx="8128000" cy="541866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510580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O Choice">
  <a:themeElements>
    <a:clrScheme name="LO">
      <a:dk1>
        <a:sysClr val="windowText" lastClr="000000"/>
      </a:dk1>
      <a:lt1>
        <a:sysClr val="window" lastClr="FFFFFF"/>
      </a:lt1>
      <a:dk2>
        <a:srgbClr val="000000"/>
      </a:dk2>
      <a:lt2>
        <a:srgbClr val="FFFFFF"/>
      </a:lt2>
      <a:accent1>
        <a:srgbClr val="009DDC"/>
      </a:accent1>
      <a:accent2>
        <a:srgbClr val="1D76BB"/>
      </a:accent2>
      <a:accent3>
        <a:srgbClr val="B2D237"/>
      </a:accent3>
      <a:accent4>
        <a:srgbClr val="1D3764"/>
      </a:accent4>
      <a:accent5>
        <a:srgbClr val="972883"/>
      </a:accent5>
      <a:accent6>
        <a:srgbClr val="5F1F5A"/>
      </a:accent6>
      <a:hlink>
        <a:srgbClr val="009DDC"/>
      </a:hlink>
      <a:folHlink>
        <a:srgbClr val="009DD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76BD36C8-305F-4882-A7F2-4FEC1771BF9B}" vid="{8C8C92D2-93BC-4A65-94B1-661E8020A02F}"/>
    </a:ext>
  </a:extLst>
</a:theme>
</file>

<file path=ppt/theme/theme2.xml><?xml version="1.0" encoding="utf-8"?>
<a:theme xmlns:a="http://schemas.openxmlformats.org/drawingml/2006/main" name="Office Theme">
  <a:themeElements>
    <a:clrScheme name="LPS">
      <a:dk1>
        <a:srgbClr val="474747"/>
      </a:dk1>
      <a:lt1>
        <a:srgbClr val="FFFFFF"/>
      </a:lt1>
      <a:dk2>
        <a:srgbClr val="004B88"/>
      </a:dk2>
      <a:lt2>
        <a:srgbClr val="F5F5F5"/>
      </a:lt2>
      <a:accent1>
        <a:srgbClr val="007DC5"/>
      </a:accent1>
      <a:accent2>
        <a:srgbClr val="00A0DB"/>
      </a:accent2>
      <a:accent3>
        <a:srgbClr val="FAA519"/>
      </a:accent3>
      <a:accent4>
        <a:srgbClr val="FFB813"/>
      </a:accent4>
      <a:accent5>
        <a:srgbClr val="F16521"/>
      </a:accent5>
      <a:accent6>
        <a:srgbClr val="F5821F"/>
      </a:accent6>
      <a:hlink>
        <a:srgbClr val="F16521"/>
      </a:hlink>
      <a:folHlink>
        <a:srgbClr val="F1652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PS_DEV_3.17.potx" id="{F2C0DBA0-2E9B-4A72-ADD6-6B32921C887E}" vid="{4BB358EB-AB93-48A2-BCE3-EA90109EF940}"/>
    </a:ext>
  </a:extLst>
</a:theme>
</file>

<file path=ppt/theme/theme3.xml><?xml version="1.0" encoding="utf-8"?>
<a:theme xmlns:a="http://schemas.openxmlformats.org/drawingml/2006/main" name="1_Office Theme">
  <a:themeElements>
    <a:clrScheme name="LPS">
      <a:dk1>
        <a:srgbClr val="474747"/>
      </a:dk1>
      <a:lt1>
        <a:srgbClr val="FFFFFF"/>
      </a:lt1>
      <a:dk2>
        <a:srgbClr val="004B88"/>
      </a:dk2>
      <a:lt2>
        <a:srgbClr val="F5F5F5"/>
      </a:lt2>
      <a:accent1>
        <a:srgbClr val="007DC5"/>
      </a:accent1>
      <a:accent2>
        <a:srgbClr val="00A0DB"/>
      </a:accent2>
      <a:accent3>
        <a:srgbClr val="FAA519"/>
      </a:accent3>
      <a:accent4>
        <a:srgbClr val="FFB813"/>
      </a:accent4>
      <a:accent5>
        <a:srgbClr val="F16521"/>
      </a:accent5>
      <a:accent6>
        <a:srgbClr val="F5821F"/>
      </a:accent6>
      <a:hlink>
        <a:srgbClr val="F16521"/>
      </a:hlink>
      <a:folHlink>
        <a:srgbClr val="F1652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PS_DEV_3.17.potx" id="{F2C0DBA0-2E9B-4A72-ADD6-6B32921C887E}" vid="{4BB358EB-AB93-48A2-BCE3-EA90109EF940}"/>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ecfe7e2-42ac-4933-a42e-8bb87d61576d">RTSKRKQASKSH-1706539231-2525</_dlc_DocId>
    <_dlc_DocIdUrl xmlns="9ecfe7e2-42ac-4933-a42e-8bb87d61576d">
      <Url>https://thecoursewaregroup.sharepoint.com/sites/Projects/_layouts/15/DocIdRedir.aspx?ID=RTSKRKQASKSH-1706539231-2525</Url>
      <Description>RTSKRKQASKSH-1706539231-2525</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D62454E3CBABD478680ECC4EEA640F8" ma:contentTypeVersion="7" ma:contentTypeDescription="Create a new document." ma:contentTypeScope="" ma:versionID="b744e5c1d7e8ff156593b89d182f8278">
  <xsd:schema xmlns:xsd="http://www.w3.org/2001/XMLSchema" xmlns:xs="http://www.w3.org/2001/XMLSchema" xmlns:p="http://schemas.microsoft.com/office/2006/metadata/properties" xmlns:ns2="9ecfe7e2-42ac-4933-a42e-8bb87d61576d" xmlns:ns3="7717565b-042a-4928-b436-e9e3f26a4af4" targetNamespace="http://schemas.microsoft.com/office/2006/metadata/properties" ma:root="true" ma:fieldsID="6ca27bcfb10bcce81cafc54c456baa3a" ns2:_="" ns3:_="">
    <xsd:import namespace="9ecfe7e2-42ac-4933-a42e-8bb87d61576d"/>
    <xsd:import namespace="7717565b-042a-4928-b436-e9e3f26a4af4"/>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cfe7e2-42ac-4933-a42e-8bb87d61576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17565b-042a-4928-b436-e9e3f26a4af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36A195-DAF1-4C64-A246-EC03788088A4}">
  <ds:schemaRefs>
    <ds:schemaRef ds:uri="http://schemas.openxmlformats.org/package/2006/metadata/core-properties"/>
    <ds:schemaRef ds:uri="7717565b-042a-4928-b436-e9e3f26a4af4"/>
    <ds:schemaRef ds:uri="9ecfe7e2-42ac-4933-a42e-8bb87d61576d"/>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0FAC61-E4B6-4CCF-A2DD-3550D2CA8461}">
  <ds:schemaRefs>
    <ds:schemaRef ds:uri="http://schemas.microsoft.com/sharepoint/events"/>
  </ds:schemaRefs>
</ds:datastoreItem>
</file>

<file path=customXml/itemProps3.xml><?xml version="1.0" encoding="utf-8"?>
<ds:datastoreItem xmlns:ds="http://schemas.openxmlformats.org/officeDocument/2006/customXml" ds:itemID="{5191BC10-FB4C-49C3-BCF0-A54E73967387}">
  <ds:schemaRefs>
    <ds:schemaRef ds:uri="http://schemas.microsoft.com/sharepoint/v3/contenttype/forms"/>
  </ds:schemaRefs>
</ds:datastoreItem>
</file>

<file path=customXml/itemProps4.xml><?xml version="1.0" encoding="utf-8"?>
<ds:datastoreItem xmlns:ds="http://schemas.openxmlformats.org/officeDocument/2006/customXml" ds:itemID="{1F70B1AB-D481-425E-9769-D9C17EFB45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cfe7e2-42ac-4933-a42e-8bb87d61576d"/>
    <ds:schemaRef ds:uri="7717565b-042a-4928-b436-e9e3f26a4a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4538</TotalTime>
  <Words>2366</Words>
  <Application>Microsoft Office PowerPoint</Application>
  <PresentationFormat>Widescreen</PresentationFormat>
  <Paragraphs>417</Paragraphs>
  <Slides>45</Slides>
  <Notes>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Amazon Ember Light</vt:lpstr>
      <vt:lpstr>Arial</vt:lpstr>
      <vt:lpstr>Calibri</vt:lpstr>
      <vt:lpstr>Consolas</vt:lpstr>
      <vt:lpstr>Courier New</vt:lpstr>
      <vt:lpstr>Gotham Book</vt:lpstr>
      <vt:lpstr>Gotham Medium</vt:lpstr>
      <vt:lpstr>Myriad Pro</vt:lpstr>
      <vt:lpstr>LO Choice</vt:lpstr>
      <vt:lpstr>Office Theme</vt:lpstr>
      <vt:lpstr>1_Office Theme</vt:lpstr>
      <vt:lpstr>Linux Fundamentals</vt:lpstr>
      <vt:lpstr>Linux Fundamentals Course Overview</vt:lpstr>
      <vt:lpstr>Linux Fundamentals Course Overview</vt:lpstr>
      <vt:lpstr>Opening </vt:lpstr>
      <vt:lpstr>Module 1: An Introduction to Linux</vt:lpstr>
      <vt:lpstr>The Linux Operating System</vt:lpstr>
      <vt:lpstr>Linux History</vt:lpstr>
      <vt:lpstr>Anatomy of an Operating System</vt:lpstr>
      <vt:lpstr>The Linux Kernel</vt:lpstr>
      <vt:lpstr>Daemons</vt:lpstr>
      <vt:lpstr>Applications</vt:lpstr>
      <vt:lpstr>Configuration Files</vt:lpstr>
      <vt:lpstr>Data Files</vt:lpstr>
      <vt:lpstr>Check for Understanding</vt:lpstr>
      <vt:lpstr>Hardware and Operating Systems</vt:lpstr>
      <vt:lpstr>CLI vs. GUI (1 of 2)</vt:lpstr>
      <vt:lpstr>CLI vs. GUI (2 of 2)</vt:lpstr>
      <vt:lpstr>The Graphical User Interface in Linux </vt:lpstr>
      <vt:lpstr>A Few Basic Features</vt:lpstr>
      <vt:lpstr>Differences between Linux and Windows</vt:lpstr>
      <vt:lpstr>Linux Keywords</vt:lpstr>
      <vt:lpstr>Activity 1-1: The Linux Operating System</vt:lpstr>
      <vt:lpstr>Activity 1-1: The Linux Operating System</vt:lpstr>
      <vt:lpstr>Man Pages</vt:lpstr>
      <vt:lpstr>The man Command (Slide 1 of 2)</vt:lpstr>
      <vt:lpstr>The man Command (Slide 2 of 2)</vt:lpstr>
      <vt:lpstr>The Shell</vt:lpstr>
      <vt:lpstr>Shells</vt:lpstr>
      <vt:lpstr>Boot Loader / Boot Process</vt:lpstr>
      <vt:lpstr>Check for Understanding</vt:lpstr>
      <vt:lpstr>Activity 1-2: The Linux Kernel and Linux Shells</vt:lpstr>
      <vt:lpstr>Activity 1-2: The Linux Kernel and Linux Shells</vt:lpstr>
      <vt:lpstr>Distributions</vt:lpstr>
      <vt:lpstr>Red Hat vs. Debian</vt:lpstr>
      <vt:lpstr>Amazon Linux</vt:lpstr>
      <vt:lpstr>Ubuntu Linux</vt:lpstr>
      <vt:lpstr>CentOS</vt:lpstr>
      <vt:lpstr>Activity 1-3: Linux Distributions</vt:lpstr>
      <vt:lpstr>Activity 1-3: Linux Distributions</vt:lpstr>
      <vt:lpstr>Let’s Practice! </vt:lpstr>
      <vt:lpstr>Lab 0: Connect to Global Knowledge Remote Labs</vt:lpstr>
      <vt:lpstr>Lab 1: An Introduction to Linux</vt:lpstr>
      <vt:lpstr>Lab 1: An Introduction to Linux</vt:lpstr>
      <vt:lpstr>PowerPoint Presentation</vt:lpstr>
      <vt:lpstr>Closing</vt:lpstr>
    </vt:vector>
  </TitlesOfParts>
  <Company>element 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OV-ILT Template –  Content Developer Section</dc:title>
  <dc:subject>Courseware Resource Supplement</dc:subject>
  <dc:creator>Laurie Perry</dc:creator>
  <dc:description>Version 1.6_x000d_
03.31.03</dc:description>
  <cp:lastModifiedBy>John Rhoades</cp:lastModifiedBy>
  <cp:revision>3</cp:revision>
  <cp:lastPrinted>2019-03-27T04:31:30Z</cp:lastPrinted>
  <dcterms:created xsi:type="dcterms:W3CDTF">2004-05-21T12:27:45Z</dcterms:created>
  <dcterms:modified xsi:type="dcterms:W3CDTF">2019-05-24T20:38:48Z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0x0101005D62454E3CBABD478680ECC4EEA640F8</vt:lpwstr>
  </property>
  <property fmtid="{D5CDD505-2E9C-101B-9397-08002B2CF9AE}" pid="3" name="_dlc_DocIdItemGuid">
    <vt:lpwstr>384ee2a5-918e-401a-9ef8-1e7d59cf8e1d</vt:lpwstr>
  </property>
  <property fmtid="{D5CDD505-2E9C-101B-9397-08002B2CF9AE}" pid="4" name="AuthorIds_UIVersion_512">
    <vt:lpwstr>18</vt:lpwstr>
  </property>
  <property fmtid="{D5CDD505-2E9C-101B-9397-08002B2CF9AE}" pid="5" name="AuthorIds_UIVersion_6656">
    <vt:lpwstr>31</vt:lpwstr>
  </property>
</Properties>
</file>